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diagrams/data20.xml" ContentType="application/vnd.openxmlformats-officedocument.drawingml.diagramData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notesSlides/notesSlide12.xml" ContentType="application/vnd.openxmlformats-officedocument.presentationml.notesSlide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Default Extension="png" ContentType="image/png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diagrams/drawing19.xml" ContentType="application/vnd.ms-office.drawingml.diagramDrawing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notesSlides/notesSlide13.xml" ContentType="application/vnd.openxmlformats-officedocument.presentationml.notesSlide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notesSlides/notesSlide4.xml" ContentType="application/vnd.openxmlformats-officedocument.presentationml.notesSlide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notesSlides/notesSlide29.xml" ContentType="application/vnd.openxmlformats-officedocument.presentationml.notesSlide+xml"/>
  <Override PartName="/ppt/diagrams/colors20.xml" ContentType="application/vnd.openxmlformats-officedocument.drawingml.diagramColor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notesSlides/notesSlide32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9.xml" ContentType="application/vnd.openxmlformats-officedocument.presentationml.notesSlide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layout15.xml" ContentType="application/vnd.openxmlformats-officedocument.drawingml.diagramLayout+xml"/>
  <Override PartName="/ppt/diagrams/colors6.xml" ContentType="application/vnd.openxmlformats-officedocument.drawingml.diagramColors+xml"/>
  <Override PartName="/ppt/notesSlides/notesSlide10.xml" ContentType="application/vnd.openxmlformats-officedocument.presentationml.notesSlide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notesSlides/notesSlide11.xml" ContentType="application/vnd.openxmlformats-officedocument.presentationml.notesSlide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diagrams/drawing20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39"/>
  </p:notesMasterIdLst>
  <p:sldIdLst>
    <p:sldId id="256" r:id="rId2"/>
    <p:sldId id="275" r:id="rId3"/>
    <p:sldId id="309" r:id="rId4"/>
    <p:sldId id="273" r:id="rId5"/>
    <p:sldId id="274" r:id="rId6"/>
    <p:sldId id="276" r:id="rId7"/>
    <p:sldId id="278" r:id="rId8"/>
    <p:sldId id="277" r:id="rId9"/>
    <p:sldId id="279" r:id="rId10"/>
    <p:sldId id="282" r:id="rId11"/>
    <p:sldId id="283" r:id="rId12"/>
    <p:sldId id="281" r:id="rId13"/>
    <p:sldId id="284" r:id="rId14"/>
    <p:sldId id="280" r:id="rId15"/>
    <p:sldId id="285" r:id="rId16"/>
    <p:sldId id="287" r:id="rId17"/>
    <p:sldId id="299" r:id="rId18"/>
    <p:sldId id="289" r:id="rId19"/>
    <p:sldId id="288" r:id="rId20"/>
    <p:sldId id="290" r:id="rId21"/>
    <p:sldId id="291" r:id="rId22"/>
    <p:sldId id="292" r:id="rId23"/>
    <p:sldId id="293" r:id="rId24"/>
    <p:sldId id="300" r:id="rId25"/>
    <p:sldId id="295" r:id="rId26"/>
    <p:sldId id="294" r:id="rId27"/>
    <p:sldId id="296" r:id="rId28"/>
    <p:sldId id="297" r:id="rId29"/>
    <p:sldId id="298" r:id="rId30"/>
    <p:sldId id="302" r:id="rId31"/>
    <p:sldId id="301" r:id="rId32"/>
    <p:sldId id="304" r:id="rId33"/>
    <p:sldId id="303" r:id="rId34"/>
    <p:sldId id="308" r:id="rId35"/>
    <p:sldId id="306" r:id="rId36"/>
    <p:sldId id="307" r:id="rId37"/>
    <p:sldId id="310" r:id="rId3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56" autoAdjust="0"/>
    <p:restoredTop sz="94660" autoAdjust="0"/>
  </p:normalViewPr>
  <p:slideViewPr>
    <p:cSldViewPr>
      <p:cViewPr varScale="1">
        <p:scale>
          <a:sx n="107" d="100"/>
          <a:sy n="107" d="100"/>
        </p:scale>
        <p:origin x="-7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32" y="64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D5C992-9E42-438A-ABD7-F3153CF508C2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E0E582CE-1B42-48F6-9B8E-C24F4F3854E2}">
      <dgm:prSet phldrT="[Text]"/>
      <dgm:spPr/>
      <dgm:t>
        <a:bodyPr/>
        <a:lstStyle/>
        <a:p>
          <a:r>
            <a:rPr lang="de-DE" dirty="0" err="1" smtClean="0"/>
            <a:t>beCore</a:t>
          </a:r>
          <a:endParaRPr lang="de-DE" dirty="0"/>
        </a:p>
      </dgm:t>
    </dgm:pt>
    <dgm:pt modelId="{73A6C8AB-4E93-4925-8BA3-C42185193587}" type="parTrans" cxnId="{6BC57EEA-EAD7-4894-AE35-445FCD47A054}">
      <dgm:prSet/>
      <dgm:spPr/>
      <dgm:t>
        <a:bodyPr/>
        <a:lstStyle/>
        <a:p>
          <a:endParaRPr lang="de-DE"/>
        </a:p>
      </dgm:t>
    </dgm:pt>
    <dgm:pt modelId="{159DE0E7-D146-45F6-82C2-3328AF56C90F}" type="sibTrans" cxnId="{6BC57EEA-EAD7-4894-AE35-445FCD47A054}">
      <dgm:prSet/>
      <dgm:spPr/>
      <dgm:t>
        <a:bodyPr/>
        <a:lstStyle/>
        <a:p>
          <a:endParaRPr lang="de-DE"/>
        </a:p>
      </dgm:t>
    </dgm:pt>
    <dgm:pt modelId="{98E4D377-57FC-4DE6-87C6-030F09BA4F50}">
      <dgm:prSet phldrT="[Text]"/>
      <dgm:spPr/>
      <dgm:t>
        <a:bodyPr/>
        <a:lstStyle/>
        <a:p>
          <a:r>
            <a:rPr lang="de-DE" dirty="0" err="1" smtClean="0"/>
            <a:t>beRender</a:t>
          </a:r>
          <a:endParaRPr lang="de-DE" dirty="0"/>
        </a:p>
      </dgm:t>
    </dgm:pt>
    <dgm:pt modelId="{57066BC8-9C82-470F-9A48-3FFF5EC3DFE6}" type="parTrans" cxnId="{2C10A43C-FA4B-41CE-866D-1DA45D77C5A0}">
      <dgm:prSet/>
      <dgm:spPr/>
      <dgm:t>
        <a:bodyPr/>
        <a:lstStyle/>
        <a:p>
          <a:endParaRPr lang="de-DE"/>
        </a:p>
      </dgm:t>
    </dgm:pt>
    <dgm:pt modelId="{0866CE81-B6D3-48A6-B4CB-FD81D832E17C}" type="sibTrans" cxnId="{2C10A43C-FA4B-41CE-866D-1DA45D77C5A0}">
      <dgm:prSet/>
      <dgm:spPr/>
      <dgm:t>
        <a:bodyPr/>
        <a:lstStyle/>
        <a:p>
          <a:endParaRPr lang="de-DE"/>
        </a:p>
      </dgm:t>
    </dgm:pt>
    <dgm:pt modelId="{59D40A13-6708-4141-A692-123D446B1A8B}">
      <dgm:prSet phldrT="[Text]"/>
      <dgm:spPr/>
      <dgm:t>
        <a:bodyPr/>
        <a:lstStyle/>
        <a:p>
          <a:r>
            <a:rPr lang="de-DE" dirty="0" err="1" smtClean="0"/>
            <a:t>beMath</a:t>
          </a:r>
          <a:endParaRPr lang="de-DE" dirty="0"/>
        </a:p>
      </dgm:t>
    </dgm:pt>
    <dgm:pt modelId="{488C8DAA-ADEF-428F-A9DF-032E57692DD8}" type="parTrans" cxnId="{AD27EFE0-DBC9-4A02-8985-3B9D6B019457}">
      <dgm:prSet/>
      <dgm:spPr/>
      <dgm:t>
        <a:bodyPr/>
        <a:lstStyle/>
        <a:p>
          <a:endParaRPr lang="de-DE"/>
        </a:p>
      </dgm:t>
    </dgm:pt>
    <dgm:pt modelId="{A1EC859E-C48D-4D63-9C2B-078C49C9062A}" type="sibTrans" cxnId="{AD27EFE0-DBC9-4A02-8985-3B9D6B019457}">
      <dgm:prSet/>
      <dgm:spPr/>
      <dgm:t>
        <a:bodyPr/>
        <a:lstStyle/>
        <a:p>
          <a:endParaRPr lang="de-DE"/>
        </a:p>
      </dgm:t>
    </dgm:pt>
    <dgm:pt modelId="{0A2755D7-1E76-4D58-B406-6F58EC0E56BD}">
      <dgm:prSet phldrT="[Text]"/>
      <dgm:spPr/>
      <dgm:t>
        <a:bodyPr/>
        <a:lstStyle/>
        <a:p>
          <a:r>
            <a:rPr lang="de-DE" dirty="0" err="1" smtClean="0"/>
            <a:t>beRenderDX</a:t>
          </a:r>
          <a:endParaRPr lang="de-DE" dirty="0"/>
        </a:p>
      </dgm:t>
    </dgm:pt>
    <dgm:pt modelId="{A1C09005-011E-40AF-A97A-0A3B2389791C}" type="parTrans" cxnId="{706B8008-68F8-46E3-84E5-F2D36D5377E3}">
      <dgm:prSet/>
      <dgm:spPr/>
      <dgm:t>
        <a:bodyPr/>
        <a:lstStyle/>
        <a:p>
          <a:endParaRPr lang="de-DE"/>
        </a:p>
      </dgm:t>
    </dgm:pt>
    <dgm:pt modelId="{35B37881-B2C9-46DD-899F-AEC2A23650EF}" type="sibTrans" cxnId="{706B8008-68F8-46E3-84E5-F2D36D5377E3}">
      <dgm:prSet/>
      <dgm:spPr/>
      <dgm:t>
        <a:bodyPr/>
        <a:lstStyle/>
        <a:p>
          <a:endParaRPr lang="de-DE"/>
        </a:p>
      </dgm:t>
    </dgm:pt>
    <dgm:pt modelId="{8034A9ED-B72E-4626-81F0-7E250BF614C5}">
      <dgm:prSet phldrT="[Text]"/>
      <dgm:spPr/>
      <dgm:t>
        <a:bodyPr/>
        <a:lstStyle/>
        <a:p>
          <a:r>
            <a:rPr lang="de-DE" dirty="0" err="1" smtClean="0"/>
            <a:t>beEntitySystem</a:t>
          </a:r>
          <a:endParaRPr lang="de-DE" dirty="0"/>
        </a:p>
      </dgm:t>
    </dgm:pt>
    <dgm:pt modelId="{D0B1995C-4EA4-4F7C-8B80-D29F59D121A2}" type="parTrans" cxnId="{CCA730DD-456F-44B7-9409-083898BEE043}">
      <dgm:prSet/>
      <dgm:spPr/>
      <dgm:t>
        <a:bodyPr/>
        <a:lstStyle/>
        <a:p>
          <a:endParaRPr lang="de-DE"/>
        </a:p>
      </dgm:t>
    </dgm:pt>
    <dgm:pt modelId="{EF34236A-1732-4FD1-8EF5-F81ACF6FE9C8}" type="sibTrans" cxnId="{CCA730DD-456F-44B7-9409-083898BEE043}">
      <dgm:prSet/>
      <dgm:spPr/>
      <dgm:t>
        <a:bodyPr/>
        <a:lstStyle/>
        <a:p>
          <a:endParaRPr lang="de-DE"/>
        </a:p>
      </dgm:t>
    </dgm:pt>
    <dgm:pt modelId="{03AC9CEF-0BB3-4047-A530-F63F5FD204E7}">
      <dgm:prSet phldrT="[Text]"/>
      <dgm:spPr/>
      <dgm:t>
        <a:bodyPr/>
        <a:lstStyle/>
        <a:p>
          <a:r>
            <a:rPr lang="de-DE" dirty="0" err="1" smtClean="0"/>
            <a:t>beScene</a:t>
          </a:r>
          <a:endParaRPr lang="de-DE" dirty="0"/>
        </a:p>
      </dgm:t>
    </dgm:pt>
    <dgm:pt modelId="{29F9367C-15CB-412A-B2CF-7E4F6C720CED}" type="parTrans" cxnId="{FE80A0C0-AA81-4FB1-B497-3254DAE36D9E}">
      <dgm:prSet/>
      <dgm:spPr/>
      <dgm:t>
        <a:bodyPr/>
        <a:lstStyle/>
        <a:p>
          <a:endParaRPr lang="de-DE"/>
        </a:p>
      </dgm:t>
    </dgm:pt>
    <dgm:pt modelId="{960635B3-741F-4B61-973D-8E7C62E0E7C9}" type="sibTrans" cxnId="{FE80A0C0-AA81-4FB1-B497-3254DAE36D9E}">
      <dgm:prSet/>
      <dgm:spPr/>
      <dgm:t>
        <a:bodyPr/>
        <a:lstStyle/>
        <a:p>
          <a:endParaRPr lang="de-DE"/>
        </a:p>
      </dgm:t>
    </dgm:pt>
    <dgm:pt modelId="{43356BE5-AE48-4840-8690-FC89983D78C8}">
      <dgm:prSet phldrT="[Text]"/>
      <dgm:spPr/>
      <dgm:t>
        <a:bodyPr/>
        <a:lstStyle/>
        <a:p>
          <a:r>
            <a:rPr lang="de-DE" dirty="0" err="1" smtClean="0"/>
            <a:t>beSimulation</a:t>
          </a:r>
          <a:r>
            <a:rPr lang="de-DE" dirty="0" smtClean="0"/>
            <a:t>(</a:t>
          </a:r>
          <a:r>
            <a:rPr lang="de-DE" dirty="0" err="1" smtClean="0"/>
            <a:t>PhysX</a:t>
          </a:r>
          <a:r>
            <a:rPr lang="de-DE" dirty="0" smtClean="0"/>
            <a:t>)</a:t>
          </a:r>
          <a:endParaRPr lang="de-DE" dirty="0"/>
        </a:p>
      </dgm:t>
    </dgm:pt>
    <dgm:pt modelId="{3618526C-9D9F-4872-8643-AD9964489826}" type="parTrans" cxnId="{F27BEA97-5F06-4284-AFE4-A7CBC5D29C19}">
      <dgm:prSet/>
      <dgm:spPr/>
      <dgm:t>
        <a:bodyPr/>
        <a:lstStyle/>
        <a:p>
          <a:endParaRPr lang="de-DE"/>
        </a:p>
      </dgm:t>
    </dgm:pt>
    <dgm:pt modelId="{D60D30AE-353C-41B7-B0A7-C0621FB8D4EF}" type="sibTrans" cxnId="{F27BEA97-5F06-4284-AFE4-A7CBC5D29C19}">
      <dgm:prSet/>
      <dgm:spPr/>
      <dgm:t>
        <a:bodyPr/>
        <a:lstStyle/>
        <a:p>
          <a:endParaRPr lang="de-DE"/>
        </a:p>
      </dgm:t>
    </dgm:pt>
    <dgm:pt modelId="{56B135AB-E252-4AC7-960D-48C6C1F68A9F}" type="pres">
      <dgm:prSet presAssocID="{87D5C992-9E42-438A-ABD7-F3153CF508C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B71DF3B-3270-4B4C-9489-F720405426F2}" type="pres">
      <dgm:prSet presAssocID="{E0E582CE-1B42-48F6-9B8E-C24F4F3854E2}" presName="hierRoot1" presStyleCnt="0"/>
      <dgm:spPr/>
    </dgm:pt>
    <dgm:pt modelId="{0587E52A-79B8-4BAB-9622-E5DBFD7D6014}" type="pres">
      <dgm:prSet presAssocID="{E0E582CE-1B42-48F6-9B8E-C24F4F3854E2}" presName="composite" presStyleCnt="0"/>
      <dgm:spPr/>
    </dgm:pt>
    <dgm:pt modelId="{B52DAAAB-BFF5-4CAA-B29D-7C7391D91902}" type="pres">
      <dgm:prSet presAssocID="{E0E582CE-1B42-48F6-9B8E-C24F4F3854E2}" presName="background" presStyleLbl="node0" presStyleIdx="0" presStyleCnt="4"/>
      <dgm:spPr/>
    </dgm:pt>
    <dgm:pt modelId="{AA3CABED-6293-4559-AC53-E697B85BA289}" type="pres">
      <dgm:prSet presAssocID="{E0E582CE-1B42-48F6-9B8E-C24F4F3854E2}" presName="text" presStyleLbl="fgAcc0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4ACDFECE-8642-4160-AE8F-2255AFBAD216}" type="pres">
      <dgm:prSet presAssocID="{E0E582CE-1B42-48F6-9B8E-C24F4F3854E2}" presName="hierChild2" presStyleCnt="0"/>
      <dgm:spPr/>
    </dgm:pt>
    <dgm:pt modelId="{C0EB05F3-29E3-4A14-B139-E8E9091EBFBF}" type="pres">
      <dgm:prSet presAssocID="{59D40A13-6708-4141-A692-123D446B1A8B}" presName="hierRoot1" presStyleCnt="0"/>
      <dgm:spPr/>
    </dgm:pt>
    <dgm:pt modelId="{36A78C25-1AFB-456C-809F-04FE7ADF62E7}" type="pres">
      <dgm:prSet presAssocID="{59D40A13-6708-4141-A692-123D446B1A8B}" presName="composite" presStyleCnt="0"/>
      <dgm:spPr/>
    </dgm:pt>
    <dgm:pt modelId="{92CC861D-57B9-4274-990A-DFE40F3B2374}" type="pres">
      <dgm:prSet presAssocID="{59D40A13-6708-4141-A692-123D446B1A8B}" presName="background" presStyleLbl="node0" presStyleIdx="1" presStyleCnt="4"/>
      <dgm:spPr/>
    </dgm:pt>
    <dgm:pt modelId="{A7643713-5ABF-4B6A-913C-4F638644C461}" type="pres">
      <dgm:prSet presAssocID="{59D40A13-6708-4141-A692-123D446B1A8B}" presName="text" presStyleLbl="fgAcc0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E8A3DCC-2EE2-4CC0-A168-5F4E7E1F3A68}" type="pres">
      <dgm:prSet presAssocID="{59D40A13-6708-4141-A692-123D446B1A8B}" presName="hierChild2" presStyleCnt="0"/>
      <dgm:spPr/>
    </dgm:pt>
    <dgm:pt modelId="{7F45529E-679D-41CF-B9AB-617773F29FA3}" type="pres">
      <dgm:prSet presAssocID="{98E4D377-57FC-4DE6-87C6-030F09BA4F50}" presName="hierRoot1" presStyleCnt="0"/>
      <dgm:spPr/>
    </dgm:pt>
    <dgm:pt modelId="{D479F809-563F-49EF-A664-015F8004D9B0}" type="pres">
      <dgm:prSet presAssocID="{98E4D377-57FC-4DE6-87C6-030F09BA4F50}" presName="composite" presStyleCnt="0"/>
      <dgm:spPr/>
    </dgm:pt>
    <dgm:pt modelId="{501EE846-E008-4E7C-9AB1-09A9136E796C}" type="pres">
      <dgm:prSet presAssocID="{98E4D377-57FC-4DE6-87C6-030F09BA4F50}" presName="background" presStyleLbl="node0" presStyleIdx="2" presStyleCnt="4"/>
      <dgm:spPr/>
    </dgm:pt>
    <dgm:pt modelId="{6C022B0B-908F-4E1D-BA81-29B1D91AC33E}" type="pres">
      <dgm:prSet presAssocID="{98E4D377-57FC-4DE6-87C6-030F09BA4F50}" presName="text" presStyleLbl="fgAcc0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F601B7A-FDE5-47D3-BE31-74A834577CFB}" type="pres">
      <dgm:prSet presAssocID="{98E4D377-57FC-4DE6-87C6-030F09BA4F50}" presName="hierChild2" presStyleCnt="0"/>
      <dgm:spPr/>
    </dgm:pt>
    <dgm:pt modelId="{D97EE867-8349-4852-873C-F660D49CAE8B}" type="pres">
      <dgm:prSet presAssocID="{A1C09005-011E-40AF-A97A-0A3B2389791C}" presName="Name10" presStyleLbl="parChTrans1D2" presStyleIdx="0" presStyleCnt="2"/>
      <dgm:spPr/>
      <dgm:t>
        <a:bodyPr/>
        <a:lstStyle/>
        <a:p>
          <a:endParaRPr lang="de-DE"/>
        </a:p>
      </dgm:t>
    </dgm:pt>
    <dgm:pt modelId="{7152C3F1-60E6-4B43-B074-F00733FA9211}" type="pres">
      <dgm:prSet presAssocID="{0A2755D7-1E76-4D58-B406-6F58EC0E56BD}" presName="hierRoot2" presStyleCnt="0"/>
      <dgm:spPr/>
    </dgm:pt>
    <dgm:pt modelId="{5379C888-4EBD-4E85-AD1E-CB4B39573BAF}" type="pres">
      <dgm:prSet presAssocID="{0A2755D7-1E76-4D58-B406-6F58EC0E56BD}" presName="composite2" presStyleCnt="0"/>
      <dgm:spPr/>
    </dgm:pt>
    <dgm:pt modelId="{0DE55770-7CA0-48A6-8FEF-EDFDA30309F7}" type="pres">
      <dgm:prSet presAssocID="{0A2755D7-1E76-4D58-B406-6F58EC0E56BD}" presName="background2" presStyleLbl="node2" presStyleIdx="0" presStyleCnt="2"/>
      <dgm:spPr/>
    </dgm:pt>
    <dgm:pt modelId="{4216F171-D862-4626-B7E0-7602A6343F05}" type="pres">
      <dgm:prSet presAssocID="{0A2755D7-1E76-4D58-B406-6F58EC0E56BD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FDBB0BE-CE79-43C8-A214-EA5D968B657B}" type="pres">
      <dgm:prSet presAssocID="{0A2755D7-1E76-4D58-B406-6F58EC0E56BD}" presName="hierChild3" presStyleCnt="0"/>
      <dgm:spPr/>
    </dgm:pt>
    <dgm:pt modelId="{9EB5C231-8920-41E7-82C0-21AF0AFB562F}" type="pres">
      <dgm:prSet presAssocID="{8034A9ED-B72E-4626-81F0-7E250BF614C5}" presName="hierRoot1" presStyleCnt="0"/>
      <dgm:spPr/>
    </dgm:pt>
    <dgm:pt modelId="{22712F48-AF04-4E24-BEF2-0CE9595D39F7}" type="pres">
      <dgm:prSet presAssocID="{8034A9ED-B72E-4626-81F0-7E250BF614C5}" presName="composite" presStyleCnt="0"/>
      <dgm:spPr/>
    </dgm:pt>
    <dgm:pt modelId="{F4A015A8-BCD5-436F-B6C2-B24BCF95B996}" type="pres">
      <dgm:prSet presAssocID="{8034A9ED-B72E-4626-81F0-7E250BF614C5}" presName="background" presStyleLbl="node0" presStyleIdx="3" presStyleCnt="4"/>
      <dgm:spPr/>
    </dgm:pt>
    <dgm:pt modelId="{9797B476-B7D1-4BCB-83B7-5D067F5B2F14}" type="pres">
      <dgm:prSet presAssocID="{8034A9ED-B72E-4626-81F0-7E250BF614C5}" presName="text" presStyleLbl="fgAcc0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B90DFDB-A2D5-4DA6-955F-3B8B1D3F5CAC}" type="pres">
      <dgm:prSet presAssocID="{8034A9ED-B72E-4626-81F0-7E250BF614C5}" presName="hierChild2" presStyleCnt="0"/>
      <dgm:spPr/>
    </dgm:pt>
    <dgm:pt modelId="{0251AA5D-DAC4-4794-9067-08C61F7A1534}" type="pres">
      <dgm:prSet presAssocID="{29F9367C-15CB-412A-B2CF-7E4F6C720CED}" presName="Name10" presStyleLbl="parChTrans1D2" presStyleIdx="1" presStyleCnt="2"/>
      <dgm:spPr/>
      <dgm:t>
        <a:bodyPr/>
        <a:lstStyle/>
        <a:p>
          <a:endParaRPr lang="de-DE"/>
        </a:p>
      </dgm:t>
    </dgm:pt>
    <dgm:pt modelId="{955D7998-16D1-460F-A6D5-FF6F65764B48}" type="pres">
      <dgm:prSet presAssocID="{03AC9CEF-0BB3-4047-A530-F63F5FD204E7}" presName="hierRoot2" presStyleCnt="0"/>
      <dgm:spPr/>
    </dgm:pt>
    <dgm:pt modelId="{631D1454-1A2C-4614-9A5E-CB462BB20695}" type="pres">
      <dgm:prSet presAssocID="{03AC9CEF-0BB3-4047-A530-F63F5FD204E7}" presName="composite2" presStyleCnt="0"/>
      <dgm:spPr/>
    </dgm:pt>
    <dgm:pt modelId="{F583E6DB-735C-41E5-9102-FEBA68E1443E}" type="pres">
      <dgm:prSet presAssocID="{03AC9CEF-0BB3-4047-A530-F63F5FD204E7}" presName="background2" presStyleLbl="node2" presStyleIdx="1" presStyleCnt="2"/>
      <dgm:spPr/>
    </dgm:pt>
    <dgm:pt modelId="{44B196B4-94C7-4043-9C52-03308C21E56D}" type="pres">
      <dgm:prSet presAssocID="{03AC9CEF-0BB3-4047-A530-F63F5FD204E7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2268C8A-D595-4C95-BF15-4534181C76E6}" type="pres">
      <dgm:prSet presAssocID="{03AC9CEF-0BB3-4047-A530-F63F5FD204E7}" presName="hierChild3" presStyleCnt="0"/>
      <dgm:spPr/>
    </dgm:pt>
    <dgm:pt modelId="{7FB24032-F246-4010-9ADA-90976D4A0C1C}" type="pres">
      <dgm:prSet presAssocID="{3618526C-9D9F-4872-8643-AD9964489826}" presName="Name17" presStyleLbl="parChTrans1D3" presStyleIdx="0" presStyleCnt="1"/>
      <dgm:spPr/>
      <dgm:t>
        <a:bodyPr/>
        <a:lstStyle/>
        <a:p>
          <a:endParaRPr lang="de-DE"/>
        </a:p>
      </dgm:t>
    </dgm:pt>
    <dgm:pt modelId="{3907DF60-F3B1-41DF-960E-2596484EA084}" type="pres">
      <dgm:prSet presAssocID="{43356BE5-AE48-4840-8690-FC89983D78C8}" presName="hierRoot3" presStyleCnt="0"/>
      <dgm:spPr/>
    </dgm:pt>
    <dgm:pt modelId="{098CB20F-C8AE-4D25-A7A0-A586059CCBCF}" type="pres">
      <dgm:prSet presAssocID="{43356BE5-AE48-4840-8690-FC89983D78C8}" presName="composite3" presStyleCnt="0"/>
      <dgm:spPr/>
    </dgm:pt>
    <dgm:pt modelId="{7D71D3CE-BA13-4AA4-B901-3FF85948BBC3}" type="pres">
      <dgm:prSet presAssocID="{43356BE5-AE48-4840-8690-FC89983D78C8}" presName="background3" presStyleLbl="node3" presStyleIdx="0" presStyleCnt="1"/>
      <dgm:spPr/>
    </dgm:pt>
    <dgm:pt modelId="{91668FCD-901B-4F76-B1E0-E144F8097122}" type="pres">
      <dgm:prSet presAssocID="{43356BE5-AE48-4840-8690-FC89983D78C8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EE70761-0F56-4C28-B0B7-809494EE6001}" type="pres">
      <dgm:prSet presAssocID="{43356BE5-AE48-4840-8690-FC89983D78C8}" presName="hierChild4" presStyleCnt="0"/>
      <dgm:spPr/>
    </dgm:pt>
  </dgm:ptLst>
  <dgm:cxnLst>
    <dgm:cxn modelId="{F3C66AD1-32AC-4D1F-ACB1-19260BBC07E6}" type="presOf" srcId="{87D5C992-9E42-438A-ABD7-F3153CF508C2}" destId="{56B135AB-E252-4AC7-960D-48C6C1F68A9F}" srcOrd="0" destOrd="0" presId="urn:microsoft.com/office/officeart/2005/8/layout/hierarchy1"/>
    <dgm:cxn modelId="{A0E8BBAE-DAE1-4E19-B12C-500A915B0DC5}" type="presOf" srcId="{E0E582CE-1B42-48F6-9B8E-C24F4F3854E2}" destId="{AA3CABED-6293-4559-AC53-E697B85BA289}" srcOrd="0" destOrd="0" presId="urn:microsoft.com/office/officeart/2005/8/layout/hierarchy1"/>
    <dgm:cxn modelId="{2C10A43C-FA4B-41CE-866D-1DA45D77C5A0}" srcId="{87D5C992-9E42-438A-ABD7-F3153CF508C2}" destId="{98E4D377-57FC-4DE6-87C6-030F09BA4F50}" srcOrd="2" destOrd="0" parTransId="{57066BC8-9C82-470F-9A48-3FFF5EC3DFE6}" sibTransId="{0866CE81-B6D3-48A6-B4CB-FD81D832E17C}"/>
    <dgm:cxn modelId="{CCA730DD-456F-44B7-9409-083898BEE043}" srcId="{87D5C992-9E42-438A-ABD7-F3153CF508C2}" destId="{8034A9ED-B72E-4626-81F0-7E250BF614C5}" srcOrd="3" destOrd="0" parTransId="{D0B1995C-4EA4-4F7C-8B80-D29F59D121A2}" sibTransId="{EF34236A-1732-4FD1-8EF5-F81ACF6FE9C8}"/>
    <dgm:cxn modelId="{ADF42147-03F0-4514-9549-48A54EB23205}" type="presOf" srcId="{3618526C-9D9F-4872-8643-AD9964489826}" destId="{7FB24032-F246-4010-9ADA-90976D4A0C1C}" srcOrd="0" destOrd="0" presId="urn:microsoft.com/office/officeart/2005/8/layout/hierarchy1"/>
    <dgm:cxn modelId="{EBC47006-5C1D-4ED4-847F-D789EE9DC99B}" type="presOf" srcId="{03AC9CEF-0BB3-4047-A530-F63F5FD204E7}" destId="{44B196B4-94C7-4043-9C52-03308C21E56D}" srcOrd="0" destOrd="0" presId="urn:microsoft.com/office/officeart/2005/8/layout/hierarchy1"/>
    <dgm:cxn modelId="{9F00378A-F48D-4672-AB6D-4A96EB70D2DA}" type="presOf" srcId="{98E4D377-57FC-4DE6-87C6-030F09BA4F50}" destId="{6C022B0B-908F-4E1D-BA81-29B1D91AC33E}" srcOrd="0" destOrd="0" presId="urn:microsoft.com/office/officeart/2005/8/layout/hierarchy1"/>
    <dgm:cxn modelId="{F27BEA97-5F06-4284-AFE4-A7CBC5D29C19}" srcId="{03AC9CEF-0BB3-4047-A530-F63F5FD204E7}" destId="{43356BE5-AE48-4840-8690-FC89983D78C8}" srcOrd="0" destOrd="0" parTransId="{3618526C-9D9F-4872-8643-AD9964489826}" sibTransId="{D60D30AE-353C-41B7-B0A7-C0621FB8D4EF}"/>
    <dgm:cxn modelId="{706B8008-68F8-46E3-84E5-F2D36D5377E3}" srcId="{98E4D377-57FC-4DE6-87C6-030F09BA4F50}" destId="{0A2755D7-1E76-4D58-B406-6F58EC0E56BD}" srcOrd="0" destOrd="0" parTransId="{A1C09005-011E-40AF-A97A-0A3B2389791C}" sibTransId="{35B37881-B2C9-46DD-899F-AEC2A23650EF}"/>
    <dgm:cxn modelId="{17A7E74C-798C-4517-8254-D319D4587A30}" type="presOf" srcId="{A1C09005-011E-40AF-A97A-0A3B2389791C}" destId="{D97EE867-8349-4852-873C-F660D49CAE8B}" srcOrd="0" destOrd="0" presId="urn:microsoft.com/office/officeart/2005/8/layout/hierarchy1"/>
    <dgm:cxn modelId="{E462FBE1-3D53-40E5-B6C9-121E760C526D}" type="presOf" srcId="{8034A9ED-B72E-4626-81F0-7E250BF614C5}" destId="{9797B476-B7D1-4BCB-83B7-5D067F5B2F14}" srcOrd="0" destOrd="0" presId="urn:microsoft.com/office/officeart/2005/8/layout/hierarchy1"/>
    <dgm:cxn modelId="{0BD6491D-EB9C-4D43-96C3-B659310DF288}" type="presOf" srcId="{59D40A13-6708-4141-A692-123D446B1A8B}" destId="{A7643713-5ABF-4B6A-913C-4F638644C461}" srcOrd="0" destOrd="0" presId="urn:microsoft.com/office/officeart/2005/8/layout/hierarchy1"/>
    <dgm:cxn modelId="{C85F7285-3E6B-48A8-92E9-00513980316D}" type="presOf" srcId="{29F9367C-15CB-412A-B2CF-7E4F6C720CED}" destId="{0251AA5D-DAC4-4794-9067-08C61F7A1534}" srcOrd="0" destOrd="0" presId="urn:microsoft.com/office/officeart/2005/8/layout/hierarchy1"/>
    <dgm:cxn modelId="{6BC57EEA-EAD7-4894-AE35-445FCD47A054}" srcId="{87D5C992-9E42-438A-ABD7-F3153CF508C2}" destId="{E0E582CE-1B42-48F6-9B8E-C24F4F3854E2}" srcOrd="0" destOrd="0" parTransId="{73A6C8AB-4E93-4925-8BA3-C42185193587}" sibTransId="{159DE0E7-D146-45F6-82C2-3328AF56C90F}"/>
    <dgm:cxn modelId="{AD27EFE0-DBC9-4A02-8985-3B9D6B019457}" srcId="{87D5C992-9E42-438A-ABD7-F3153CF508C2}" destId="{59D40A13-6708-4141-A692-123D446B1A8B}" srcOrd="1" destOrd="0" parTransId="{488C8DAA-ADEF-428F-A9DF-032E57692DD8}" sibTransId="{A1EC859E-C48D-4D63-9C2B-078C49C9062A}"/>
    <dgm:cxn modelId="{2F0C44D3-8B71-4711-A674-881545EFA45A}" type="presOf" srcId="{0A2755D7-1E76-4D58-B406-6F58EC0E56BD}" destId="{4216F171-D862-4626-B7E0-7602A6343F05}" srcOrd="0" destOrd="0" presId="urn:microsoft.com/office/officeart/2005/8/layout/hierarchy1"/>
    <dgm:cxn modelId="{FE80A0C0-AA81-4FB1-B497-3254DAE36D9E}" srcId="{8034A9ED-B72E-4626-81F0-7E250BF614C5}" destId="{03AC9CEF-0BB3-4047-A530-F63F5FD204E7}" srcOrd="0" destOrd="0" parTransId="{29F9367C-15CB-412A-B2CF-7E4F6C720CED}" sibTransId="{960635B3-741F-4B61-973D-8E7C62E0E7C9}"/>
    <dgm:cxn modelId="{CAAB07CB-17BE-4FE7-91C0-9DEB475FB3FD}" type="presOf" srcId="{43356BE5-AE48-4840-8690-FC89983D78C8}" destId="{91668FCD-901B-4F76-B1E0-E144F8097122}" srcOrd="0" destOrd="0" presId="urn:microsoft.com/office/officeart/2005/8/layout/hierarchy1"/>
    <dgm:cxn modelId="{97ED4286-2D9F-4EE1-9E97-EE2BFAF9B8BA}" type="presParOf" srcId="{56B135AB-E252-4AC7-960D-48C6C1F68A9F}" destId="{DB71DF3B-3270-4B4C-9489-F720405426F2}" srcOrd="0" destOrd="0" presId="urn:microsoft.com/office/officeart/2005/8/layout/hierarchy1"/>
    <dgm:cxn modelId="{72E3814E-32B0-4EB0-8B0B-241955D7AC3D}" type="presParOf" srcId="{DB71DF3B-3270-4B4C-9489-F720405426F2}" destId="{0587E52A-79B8-4BAB-9622-E5DBFD7D6014}" srcOrd="0" destOrd="0" presId="urn:microsoft.com/office/officeart/2005/8/layout/hierarchy1"/>
    <dgm:cxn modelId="{3E3C764E-EF15-482F-B283-77AF0A7B88EB}" type="presParOf" srcId="{0587E52A-79B8-4BAB-9622-E5DBFD7D6014}" destId="{B52DAAAB-BFF5-4CAA-B29D-7C7391D91902}" srcOrd="0" destOrd="0" presId="urn:microsoft.com/office/officeart/2005/8/layout/hierarchy1"/>
    <dgm:cxn modelId="{C825C404-9874-45ED-8166-9C5C4BCA132D}" type="presParOf" srcId="{0587E52A-79B8-4BAB-9622-E5DBFD7D6014}" destId="{AA3CABED-6293-4559-AC53-E697B85BA289}" srcOrd="1" destOrd="0" presId="urn:microsoft.com/office/officeart/2005/8/layout/hierarchy1"/>
    <dgm:cxn modelId="{2B4F17B1-387D-47E0-ACA5-ED158A6251B5}" type="presParOf" srcId="{DB71DF3B-3270-4B4C-9489-F720405426F2}" destId="{4ACDFECE-8642-4160-AE8F-2255AFBAD216}" srcOrd="1" destOrd="0" presId="urn:microsoft.com/office/officeart/2005/8/layout/hierarchy1"/>
    <dgm:cxn modelId="{AD813B7D-ABAB-46C7-AD4E-9B0035498F3B}" type="presParOf" srcId="{56B135AB-E252-4AC7-960D-48C6C1F68A9F}" destId="{C0EB05F3-29E3-4A14-B139-E8E9091EBFBF}" srcOrd="1" destOrd="0" presId="urn:microsoft.com/office/officeart/2005/8/layout/hierarchy1"/>
    <dgm:cxn modelId="{62F78F2A-EE50-4878-8CBE-7ED35E675C67}" type="presParOf" srcId="{C0EB05F3-29E3-4A14-B139-E8E9091EBFBF}" destId="{36A78C25-1AFB-456C-809F-04FE7ADF62E7}" srcOrd="0" destOrd="0" presId="urn:microsoft.com/office/officeart/2005/8/layout/hierarchy1"/>
    <dgm:cxn modelId="{B69DFC21-81D8-40E7-BCC8-6FBC0BAF7D18}" type="presParOf" srcId="{36A78C25-1AFB-456C-809F-04FE7ADF62E7}" destId="{92CC861D-57B9-4274-990A-DFE40F3B2374}" srcOrd="0" destOrd="0" presId="urn:microsoft.com/office/officeart/2005/8/layout/hierarchy1"/>
    <dgm:cxn modelId="{126EDE86-9814-483B-A51B-D99441BAC9E2}" type="presParOf" srcId="{36A78C25-1AFB-456C-809F-04FE7ADF62E7}" destId="{A7643713-5ABF-4B6A-913C-4F638644C461}" srcOrd="1" destOrd="0" presId="urn:microsoft.com/office/officeart/2005/8/layout/hierarchy1"/>
    <dgm:cxn modelId="{1BE2A71F-4B13-4F35-AC82-7D8AFA0DC35E}" type="presParOf" srcId="{C0EB05F3-29E3-4A14-B139-E8E9091EBFBF}" destId="{5E8A3DCC-2EE2-4CC0-A168-5F4E7E1F3A68}" srcOrd="1" destOrd="0" presId="urn:microsoft.com/office/officeart/2005/8/layout/hierarchy1"/>
    <dgm:cxn modelId="{16C66C08-DDF9-4DFE-8CEC-6A3A3046E2F7}" type="presParOf" srcId="{56B135AB-E252-4AC7-960D-48C6C1F68A9F}" destId="{7F45529E-679D-41CF-B9AB-617773F29FA3}" srcOrd="2" destOrd="0" presId="urn:microsoft.com/office/officeart/2005/8/layout/hierarchy1"/>
    <dgm:cxn modelId="{95AF7622-61B0-45CF-ACC2-71BA428AE719}" type="presParOf" srcId="{7F45529E-679D-41CF-B9AB-617773F29FA3}" destId="{D479F809-563F-49EF-A664-015F8004D9B0}" srcOrd="0" destOrd="0" presId="urn:microsoft.com/office/officeart/2005/8/layout/hierarchy1"/>
    <dgm:cxn modelId="{E0554F9E-7846-42F6-8FD6-52CC800CF858}" type="presParOf" srcId="{D479F809-563F-49EF-A664-015F8004D9B0}" destId="{501EE846-E008-4E7C-9AB1-09A9136E796C}" srcOrd="0" destOrd="0" presId="urn:microsoft.com/office/officeart/2005/8/layout/hierarchy1"/>
    <dgm:cxn modelId="{E6564F2B-55B8-4AFF-A978-482726507C38}" type="presParOf" srcId="{D479F809-563F-49EF-A664-015F8004D9B0}" destId="{6C022B0B-908F-4E1D-BA81-29B1D91AC33E}" srcOrd="1" destOrd="0" presId="urn:microsoft.com/office/officeart/2005/8/layout/hierarchy1"/>
    <dgm:cxn modelId="{5F7113A3-5587-43AC-99BF-F15E33D15217}" type="presParOf" srcId="{7F45529E-679D-41CF-B9AB-617773F29FA3}" destId="{6F601B7A-FDE5-47D3-BE31-74A834577CFB}" srcOrd="1" destOrd="0" presId="urn:microsoft.com/office/officeart/2005/8/layout/hierarchy1"/>
    <dgm:cxn modelId="{9C73290D-E6E2-47C0-959C-12AE7C0102FC}" type="presParOf" srcId="{6F601B7A-FDE5-47D3-BE31-74A834577CFB}" destId="{D97EE867-8349-4852-873C-F660D49CAE8B}" srcOrd="0" destOrd="0" presId="urn:microsoft.com/office/officeart/2005/8/layout/hierarchy1"/>
    <dgm:cxn modelId="{32E1A590-4B04-4CE0-A389-C4A361F7020F}" type="presParOf" srcId="{6F601B7A-FDE5-47D3-BE31-74A834577CFB}" destId="{7152C3F1-60E6-4B43-B074-F00733FA9211}" srcOrd="1" destOrd="0" presId="urn:microsoft.com/office/officeart/2005/8/layout/hierarchy1"/>
    <dgm:cxn modelId="{E0619CFD-71BC-42F7-9AF8-E666F80316EB}" type="presParOf" srcId="{7152C3F1-60E6-4B43-B074-F00733FA9211}" destId="{5379C888-4EBD-4E85-AD1E-CB4B39573BAF}" srcOrd="0" destOrd="0" presId="urn:microsoft.com/office/officeart/2005/8/layout/hierarchy1"/>
    <dgm:cxn modelId="{8EC0559C-4A3C-43B9-842D-94F59198652A}" type="presParOf" srcId="{5379C888-4EBD-4E85-AD1E-CB4B39573BAF}" destId="{0DE55770-7CA0-48A6-8FEF-EDFDA30309F7}" srcOrd="0" destOrd="0" presId="urn:microsoft.com/office/officeart/2005/8/layout/hierarchy1"/>
    <dgm:cxn modelId="{082B96E7-83FA-45D6-85AF-E5D7C3DDA705}" type="presParOf" srcId="{5379C888-4EBD-4E85-AD1E-CB4B39573BAF}" destId="{4216F171-D862-4626-B7E0-7602A6343F05}" srcOrd="1" destOrd="0" presId="urn:microsoft.com/office/officeart/2005/8/layout/hierarchy1"/>
    <dgm:cxn modelId="{F270AEE6-834D-4786-AA4D-F418FA1C7750}" type="presParOf" srcId="{7152C3F1-60E6-4B43-B074-F00733FA9211}" destId="{0FDBB0BE-CE79-43C8-A214-EA5D968B657B}" srcOrd="1" destOrd="0" presId="urn:microsoft.com/office/officeart/2005/8/layout/hierarchy1"/>
    <dgm:cxn modelId="{687258CA-9E26-40A2-BA1F-8982CEED86D7}" type="presParOf" srcId="{56B135AB-E252-4AC7-960D-48C6C1F68A9F}" destId="{9EB5C231-8920-41E7-82C0-21AF0AFB562F}" srcOrd="3" destOrd="0" presId="urn:microsoft.com/office/officeart/2005/8/layout/hierarchy1"/>
    <dgm:cxn modelId="{D13AA9BC-8E11-4E73-88E8-52B4C0ACD1E9}" type="presParOf" srcId="{9EB5C231-8920-41E7-82C0-21AF0AFB562F}" destId="{22712F48-AF04-4E24-BEF2-0CE9595D39F7}" srcOrd="0" destOrd="0" presId="urn:microsoft.com/office/officeart/2005/8/layout/hierarchy1"/>
    <dgm:cxn modelId="{F555985B-BAD3-42E2-9B26-72C03EA73443}" type="presParOf" srcId="{22712F48-AF04-4E24-BEF2-0CE9595D39F7}" destId="{F4A015A8-BCD5-436F-B6C2-B24BCF95B996}" srcOrd="0" destOrd="0" presId="urn:microsoft.com/office/officeart/2005/8/layout/hierarchy1"/>
    <dgm:cxn modelId="{B13605D8-5018-4168-96A2-F71398CDF103}" type="presParOf" srcId="{22712F48-AF04-4E24-BEF2-0CE9595D39F7}" destId="{9797B476-B7D1-4BCB-83B7-5D067F5B2F14}" srcOrd="1" destOrd="0" presId="urn:microsoft.com/office/officeart/2005/8/layout/hierarchy1"/>
    <dgm:cxn modelId="{65CDE3E6-DB7E-4E00-A231-34447527552D}" type="presParOf" srcId="{9EB5C231-8920-41E7-82C0-21AF0AFB562F}" destId="{CB90DFDB-A2D5-4DA6-955F-3B8B1D3F5CAC}" srcOrd="1" destOrd="0" presId="urn:microsoft.com/office/officeart/2005/8/layout/hierarchy1"/>
    <dgm:cxn modelId="{C7677C84-5774-446F-BFE5-54DD308D0EDE}" type="presParOf" srcId="{CB90DFDB-A2D5-4DA6-955F-3B8B1D3F5CAC}" destId="{0251AA5D-DAC4-4794-9067-08C61F7A1534}" srcOrd="0" destOrd="0" presId="urn:microsoft.com/office/officeart/2005/8/layout/hierarchy1"/>
    <dgm:cxn modelId="{E774EFD1-94F3-483A-AFAB-098E057CCF22}" type="presParOf" srcId="{CB90DFDB-A2D5-4DA6-955F-3B8B1D3F5CAC}" destId="{955D7998-16D1-460F-A6D5-FF6F65764B48}" srcOrd="1" destOrd="0" presId="urn:microsoft.com/office/officeart/2005/8/layout/hierarchy1"/>
    <dgm:cxn modelId="{E53BDC7E-1B25-42E5-92E5-0152BCCE8597}" type="presParOf" srcId="{955D7998-16D1-460F-A6D5-FF6F65764B48}" destId="{631D1454-1A2C-4614-9A5E-CB462BB20695}" srcOrd="0" destOrd="0" presId="urn:microsoft.com/office/officeart/2005/8/layout/hierarchy1"/>
    <dgm:cxn modelId="{53CFFEAB-99C6-4765-B20B-73E2FBEB9391}" type="presParOf" srcId="{631D1454-1A2C-4614-9A5E-CB462BB20695}" destId="{F583E6DB-735C-41E5-9102-FEBA68E1443E}" srcOrd="0" destOrd="0" presId="urn:microsoft.com/office/officeart/2005/8/layout/hierarchy1"/>
    <dgm:cxn modelId="{D5A5DFC4-3D2E-4493-8E4B-B1F1C6A5B97F}" type="presParOf" srcId="{631D1454-1A2C-4614-9A5E-CB462BB20695}" destId="{44B196B4-94C7-4043-9C52-03308C21E56D}" srcOrd="1" destOrd="0" presId="urn:microsoft.com/office/officeart/2005/8/layout/hierarchy1"/>
    <dgm:cxn modelId="{D65568E8-8466-46BA-B9E1-C2E4E8CF3B7D}" type="presParOf" srcId="{955D7998-16D1-460F-A6D5-FF6F65764B48}" destId="{12268C8A-D595-4C95-BF15-4534181C76E6}" srcOrd="1" destOrd="0" presId="urn:microsoft.com/office/officeart/2005/8/layout/hierarchy1"/>
    <dgm:cxn modelId="{56F0C46F-0FFE-4388-A946-0FE1D692AC32}" type="presParOf" srcId="{12268C8A-D595-4C95-BF15-4534181C76E6}" destId="{7FB24032-F246-4010-9ADA-90976D4A0C1C}" srcOrd="0" destOrd="0" presId="urn:microsoft.com/office/officeart/2005/8/layout/hierarchy1"/>
    <dgm:cxn modelId="{ED2BBA55-CA45-4970-8F8C-48F96CC5CEEA}" type="presParOf" srcId="{12268C8A-D595-4C95-BF15-4534181C76E6}" destId="{3907DF60-F3B1-41DF-960E-2596484EA084}" srcOrd="1" destOrd="0" presId="urn:microsoft.com/office/officeart/2005/8/layout/hierarchy1"/>
    <dgm:cxn modelId="{F3864B93-F488-4273-8697-EFB927484F79}" type="presParOf" srcId="{3907DF60-F3B1-41DF-960E-2596484EA084}" destId="{098CB20F-C8AE-4D25-A7A0-A586059CCBCF}" srcOrd="0" destOrd="0" presId="urn:microsoft.com/office/officeart/2005/8/layout/hierarchy1"/>
    <dgm:cxn modelId="{451D5805-BDF7-4440-8D94-4B48BCF58DA1}" type="presParOf" srcId="{098CB20F-C8AE-4D25-A7A0-A586059CCBCF}" destId="{7D71D3CE-BA13-4AA4-B901-3FF85948BBC3}" srcOrd="0" destOrd="0" presId="urn:microsoft.com/office/officeart/2005/8/layout/hierarchy1"/>
    <dgm:cxn modelId="{1272A248-2A36-404F-B628-089BC1B4FC9B}" type="presParOf" srcId="{098CB20F-C8AE-4D25-A7A0-A586059CCBCF}" destId="{91668FCD-901B-4F76-B1E0-E144F8097122}" srcOrd="1" destOrd="0" presId="urn:microsoft.com/office/officeart/2005/8/layout/hierarchy1"/>
    <dgm:cxn modelId="{CA3ACADB-8B07-4480-A8FA-12F6BFF7EC38}" type="presParOf" srcId="{3907DF60-F3B1-41DF-960E-2596484EA084}" destId="{1EE70761-0F56-4C28-B0B7-809494EE60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65437BC-2D76-4561-8409-DE2216E97149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25FB14F-3BDA-4756-B543-3E1EC4163367}">
      <dgm:prSet phldrT="[Text]"/>
      <dgm:spPr/>
      <dgm:t>
        <a:bodyPr/>
        <a:lstStyle/>
        <a:p>
          <a:r>
            <a:rPr lang="de-DE" dirty="0" err="1" smtClean="0"/>
            <a:t>Perspectives</a:t>
          </a:r>
          <a:endParaRPr lang="de-DE" dirty="0"/>
        </a:p>
      </dgm:t>
    </dgm:pt>
    <dgm:pt modelId="{D2BA424C-B3B2-4944-AA8E-CE6D5D2FD865}" type="parTrans" cxnId="{74D6372A-4146-4002-A3A5-AF598057DDD4}">
      <dgm:prSet/>
      <dgm:spPr/>
      <dgm:t>
        <a:bodyPr/>
        <a:lstStyle/>
        <a:p>
          <a:endParaRPr lang="de-DE"/>
        </a:p>
      </dgm:t>
    </dgm:pt>
    <dgm:pt modelId="{0D9E96AA-B94A-428F-9F86-613C866E2EC3}" type="sibTrans" cxnId="{74D6372A-4146-4002-A3A5-AF598057DDD4}">
      <dgm:prSet/>
      <dgm:spPr/>
      <dgm:t>
        <a:bodyPr/>
        <a:lstStyle/>
        <a:p>
          <a:endParaRPr lang="de-DE"/>
        </a:p>
      </dgm:t>
    </dgm:pt>
    <dgm:pt modelId="{02D85075-E628-41DA-B97F-27714388AFA9}">
      <dgm:prSet phldrT="[Text]"/>
      <dgm:spPr/>
      <dgm:t>
        <a:bodyPr/>
        <a:lstStyle/>
        <a:p>
          <a:r>
            <a:rPr lang="de-DE" dirty="0" smtClean="0"/>
            <a:t>Render Queues</a:t>
          </a:r>
          <a:endParaRPr lang="de-DE" dirty="0"/>
        </a:p>
      </dgm:t>
    </dgm:pt>
    <dgm:pt modelId="{982A8179-5479-423B-97BB-848AE731F25B}" type="parTrans" cxnId="{B106B1FB-715F-4A36-A7A1-9B345DD45FB5}">
      <dgm:prSet/>
      <dgm:spPr/>
      <dgm:t>
        <a:bodyPr/>
        <a:lstStyle/>
        <a:p>
          <a:endParaRPr lang="de-DE"/>
        </a:p>
      </dgm:t>
    </dgm:pt>
    <dgm:pt modelId="{8A468F30-6AA4-42E4-B9F6-62E6FD4E3E31}" type="sibTrans" cxnId="{B106B1FB-715F-4A36-A7A1-9B345DD45FB5}">
      <dgm:prSet/>
      <dgm:spPr/>
      <dgm:t>
        <a:bodyPr/>
        <a:lstStyle/>
        <a:p>
          <a:endParaRPr lang="de-DE"/>
        </a:p>
      </dgm:t>
    </dgm:pt>
    <dgm:pt modelId="{C277D0E2-C256-4459-A5F2-DC87097E6EE5}">
      <dgm:prSet phldrT="[Text]"/>
      <dgm:spPr/>
      <dgm:t>
        <a:bodyPr/>
        <a:lstStyle/>
        <a:p>
          <a:r>
            <a:rPr lang="de-DE" dirty="0" err="1" smtClean="0"/>
            <a:t>Renderables</a:t>
          </a:r>
          <a:endParaRPr lang="de-DE" dirty="0"/>
        </a:p>
      </dgm:t>
    </dgm:pt>
    <dgm:pt modelId="{4C2B8AEB-9CE8-45C8-B8D8-EE27092825C8}" type="parTrans" cxnId="{9FE443F3-CE40-436E-9480-D60D5FF3F5F3}">
      <dgm:prSet/>
      <dgm:spPr/>
      <dgm:t>
        <a:bodyPr/>
        <a:lstStyle/>
        <a:p>
          <a:endParaRPr lang="de-DE"/>
        </a:p>
      </dgm:t>
    </dgm:pt>
    <dgm:pt modelId="{1DA9AB42-BF7B-4798-8F2A-DF065BE14783}" type="sibTrans" cxnId="{9FE443F3-CE40-436E-9480-D60D5FF3F5F3}">
      <dgm:prSet/>
      <dgm:spPr/>
      <dgm:t>
        <a:bodyPr/>
        <a:lstStyle/>
        <a:p>
          <a:endParaRPr lang="de-DE"/>
        </a:p>
      </dgm:t>
    </dgm:pt>
    <dgm:pt modelId="{B9F88AC9-16A4-45E8-9715-A26105AEA0C1}">
      <dgm:prSet phldrT="[Text]"/>
      <dgm:spPr/>
      <dgm:t>
        <a:bodyPr/>
        <a:lstStyle/>
        <a:p>
          <a:r>
            <a:rPr lang="de-DE" dirty="0" err="1" smtClean="0"/>
            <a:t>Cached</a:t>
          </a:r>
          <a:r>
            <a:rPr lang="de-DE" dirty="0" smtClean="0"/>
            <a:t> </a:t>
          </a:r>
          <a:r>
            <a:rPr lang="de-DE" dirty="0" err="1" smtClean="0"/>
            <a:t>Affecting</a:t>
          </a:r>
          <a:r>
            <a:rPr lang="de-DE" dirty="0" smtClean="0"/>
            <a:t> </a:t>
          </a:r>
          <a:r>
            <a:rPr lang="de-DE" dirty="0" err="1" smtClean="0"/>
            <a:t>Lights</a:t>
          </a:r>
          <a:endParaRPr lang="de-DE" dirty="0"/>
        </a:p>
      </dgm:t>
    </dgm:pt>
    <dgm:pt modelId="{3360173D-A1CC-4CAB-8B51-4008C2F68AD9}" type="parTrans" cxnId="{1EED2B6E-4704-41D6-89D8-A56B3F93132D}">
      <dgm:prSet/>
      <dgm:spPr/>
      <dgm:t>
        <a:bodyPr/>
        <a:lstStyle/>
        <a:p>
          <a:endParaRPr lang="de-DE"/>
        </a:p>
      </dgm:t>
    </dgm:pt>
    <dgm:pt modelId="{0084F855-741F-4F5D-BBD4-32BE577409B9}" type="sibTrans" cxnId="{1EED2B6E-4704-41D6-89D8-A56B3F93132D}">
      <dgm:prSet/>
      <dgm:spPr/>
      <dgm:t>
        <a:bodyPr/>
        <a:lstStyle/>
        <a:p>
          <a:endParaRPr lang="de-DE"/>
        </a:p>
      </dgm:t>
    </dgm:pt>
    <dgm:pt modelId="{6BCA4A52-3DC9-4AE8-AECB-E4933D6708EE}">
      <dgm:prSet phldrT="[Text]"/>
      <dgm:spPr/>
      <dgm:t>
        <a:bodyPr/>
        <a:lstStyle/>
        <a:p>
          <a:r>
            <a:rPr lang="de-DE" dirty="0" err="1" smtClean="0"/>
            <a:t>Lights</a:t>
          </a:r>
          <a:endParaRPr lang="de-DE" dirty="0"/>
        </a:p>
      </dgm:t>
    </dgm:pt>
    <dgm:pt modelId="{490A04E4-5E1D-4986-A969-995CBDFCC481}" type="parTrans" cxnId="{AE77C547-7596-460E-ABCD-CFB97C35C339}">
      <dgm:prSet/>
      <dgm:spPr/>
      <dgm:t>
        <a:bodyPr/>
        <a:lstStyle/>
        <a:p>
          <a:endParaRPr lang="de-DE"/>
        </a:p>
      </dgm:t>
    </dgm:pt>
    <dgm:pt modelId="{4A641BE0-9810-4521-B496-C37886CF46B4}" type="sibTrans" cxnId="{AE77C547-7596-460E-ABCD-CFB97C35C339}">
      <dgm:prSet/>
      <dgm:spPr/>
      <dgm:t>
        <a:bodyPr/>
        <a:lstStyle/>
        <a:p>
          <a:endParaRPr lang="de-DE"/>
        </a:p>
      </dgm:t>
    </dgm:pt>
    <dgm:pt modelId="{59F0F27E-13E6-439B-AA99-C7D8930D2939}" type="pres">
      <dgm:prSet presAssocID="{365437BC-2D76-4561-8409-DE2216E97149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D77AC65D-A17D-4B36-B2AB-181F6768CF35}" type="pres">
      <dgm:prSet presAssocID="{725FB14F-3BDA-4756-B543-3E1EC4163367}" presName="hierRoot1" presStyleCnt="0">
        <dgm:presLayoutVars>
          <dgm:hierBranch val="init"/>
        </dgm:presLayoutVars>
      </dgm:prSet>
      <dgm:spPr/>
    </dgm:pt>
    <dgm:pt modelId="{46D56633-5A64-40A0-BD01-EA8BE127EEEF}" type="pres">
      <dgm:prSet presAssocID="{725FB14F-3BDA-4756-B543-3E1EC4163367}" presName="rootComposite1" presStyleCnt="0"/>
      <dgm:spPr/>
    </dgm:pt>
    <dgm:pt modelId="{CBE75D9F-D782-48D7-9F0A-F6D8B60A376C}" type="pres">
      <dgm:prSet presAssocID="{725FB14F-3BDA-4756-B543-3E1EC416336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4B79532-0FEB-43A6-BEAE-CAE23C7B004F}" type="pres">
      <dgm:prSet presAssocID="{725FB14F-3BDA-4756-B543-3E1EC4163367}" presName="rootConnector1" presStyleLbl="node1" presStyleIdx="0" presStyleCnt="0"/>
      <dgm:spPr/>
      <dgm:t>
        <a:bodyPr/>
        <a:lstStyle/>
        <a:p>
          <a:endParaRPr lang="de-DE"/>
        </a:p>
      </dgm:t>
    </dgm:pt>
    <dgm:pt modelId="{5CD2D72F-A41A-4D94-AEA2-1190431DFAC0}" type="pres">
      <dgm:prSet presAssocID="{725FB14F-3BDA-4756-B543-3E1EC4163367}" presName="hierChild2" presStyleCnt="0"/>
      <dgm:spPr/>
    </dgm:pt>
    <dgm:pt modelId="{949D030A-0531-4C0F-8B6A-B8BE038F857E}" type="pres">
      <dgm:prSet presAssocID="{490A04E4-5E1D-4986-A969-995CBDFCC481}" presName="Name37" presStyleLbl="parChTrans1D2" presStyleIdx="0" presStyleCnt="2"/>
      <dgm:spPr/>
      <dgm:t>
        <a:bodyPr/>
        <a:lstStyle/>
        <a:p>
          <a:endParaRPr lang="de-DE"/>
        </a:p>
      </dgm:t>
    </dgm:pt>
    <dgm:pt modelId="{38C4745C-7B61-4779-BCD6-E99F9486FE95}" type="pres">
      <dgm:prSet presAssocID="{6BCA4A52-3DC9-4AE8-AECB-E4933D6708EE}" presName="hierRoot2" presStyleCnt="0">
        <dgm:presLayoutVars>
          <dgm:hierBranch val="init"/>
        </dgm:presLayoutVars>
      </dgm:prSet>
      <dgm:spPr/>
    </dgm:pt>
    <dgm:pt modelId="{5B7E472D-368B-4141-829A-962A5830F2D2}" type="pres">
      <dgm:prSet presAssocID="{6BCA4A52-3DC9-4AE8-AECB-E4933D6708EE}" presName="rootComposite" presStyleCnt="0"/>
      <dgm:spPr/>
    </dgm:pt>
    <dgm:pt modelId="{43AF531E-1F15-4773-B079-2AB7EB8283DF}" type="pres">
      <dgm:prSet presAssocID="{6BCA4A52-3DC9-4AE8-AECB-E4933D6708E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818F7DB-A3A2-4EB7-A060-712C32069921}" type="pres">
      <dgm:prSet presAssocID="{6BCA4A52-3DC9-4AE8-AECB-E4933D6708EE}" presName="rootConnector" presStyleLbl="node2" presStyleIdx="0" presStyleCnt="2"/>
      <dgm:spPr/>
      <dgm:t>
        <a:bodyPr/>
        <a:lstStyle/>
        <a:p>
          <a:endParaRPr lang="de-DE"/>
        </a:p>
      </dgm:t>
    </dgm:pt>
    <dgm:pt modelId="{B9B92D2D-D4E4-4EFB-8EBC-851B72DF0C45}" type="pres">
      <dgm:prSet presAssocID="{6BCA4A52-3DC9-4AE8-AECB-E4933D6708EE}" presName="hierChild4" presStyleCnt="0"/>
      <dgm:spPr/>
    </dgm:pt>
    <dgm:pt modelId="{EE6AFF1F-FCAE-47E5-A6BE-F0BE529E28C7}" type="pres">
      <dgm:prSet presAssocID="{6BCA4A52-3DC9-4AE8-AECB-E4933D6708EE}" presName="hierChild5" presStyleCnt="0"/>
      <dgm:spPr/>
    </dgm:pt>
    <dgm:pt modelId="{ACAADFC6-992D-473F-9A58-0486416AF40E}" type="pres">
      <dgm:prSet presAssocID="{982A8179-5479-423B-97BB-848AE731F25B}" presName="Name37" presStyleLbl="parChTrans1D2" presStyleIdx="1" presStyleCnt="2"/>
      <dgm:spPr/>
      <dgm:t>
        <a:bodyPr/>
        <a:lstStyle/>
        <a:p>
          <a:endParaRPr lang="de-DE"/>
        </a:p>
      </dgm:t>
    </dgm:pt>
    <dgm:pt modelId="{E4E4E3E4-D232-4FF6-B363-499557C55DA8}" type="pres">
      <dgm:prSet presAssocID="{02D85075-E628-41DA-B97F-27714388AFA9}" presName="hierRoot2" presStyleCnt="0">
        <dgm:presLayoutVars>
          <dgm:hierBranch val="init"/>
        </dgm:presLayoutVars>
      </dgm:prSet>
      <dgm:spPr/>
    </dgm:pt>
    <dgm:pt modelId="{7ECF3984-793E-4848-9D66-9A2806B33569}" type="pres">
      <dgm:prSet presAssocID="{02D85075-E628-41DA-B97F-27714388AFA9}" presName="rootComposite" presStyleCnt="0"/>
      <dgm:spPr/>
    </dgm:pt>
    <dgm:pt modelId="{5B8F70F7-B3D7-444D-800C-5D14E51983E2}" type="pres">
      <dgm:prSet presAssocID="{02D85075-E628-41DA-B97F-27714388AFA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D42F7E-7B14-4D67-947D-B71B3D0E3B53}" type="pres">
      <dgm:prSet presAssocID="{02D85075-E628-41DA-B97F-27714388AFA9}" presName="rootConnector" presStyleLbl="node2" presStyleIdx="1" presStyleCnt="2"/>
      <dgm:spPr/>
      <dgm:t>
        <a:bodyPr/>
        <a:lstStyle/>
        <a:p>
          <a:endParaRPr lang="de-DE"/>
        </a:p>
      </dgm:t>
    </dgm:pt>
    <dgm:pt modelId="{A6848108-2945-4642-AFB0-A277EB84D0E3}" type="pres">
      <dgm:prSet presAssocID="{02D85075-E628-41DA-B97F-27714388AFA9}" presName="hierChild4" presStyleCnt="0"/>
      <dgm:spPr/>
    </dgm:pt>
    <dgm:pt modelId="{F334C7AA-C5F9-43EE-AC8B-0E4A9F125E9A}" type="pres">
      <dgm:prSet presAssocID="{4C2B8AEB-9CE8-45C8-B8D8-EE27092825C8}" presName="Name37" presStyleLbl="parChTrans1D3" presStyleIdx="0" presStyleCnt="1"/>
      <dgm:spPr/>
      <dgm:t>
        <a:bodyPr/>
        <a:lstStyle/>
        <a:p>
          <a:endParaRPr lang="de-DE"/>
        </a:p>
      </dgm:t>
    </dgm:pt>
    <dgm:pt modelId="{FBABB890-A157-4CB2-926A-02875B296836}" type="pres">
      <dgm:prSet presAssocID="{C277D0E2-C256-4459-A5F2-DC87097E6EE5}" presName="hierRoot2" presStyleCnt="0">
        <dgm:presLayoutVars>
          <dgm:hierBranch val="init"/>
        </dgm:presLayoutVars>
      </dgm:prSet>
      <dgm:spPr/>
    </dgm:pt>
    <dgm:pt modelId="{1331EA9D-6B6E-4B53-9873-D41C72448B3F}" type="pres">
      <dgm:prSet presAssocID="{C277D0E2-C256-4459-A5F2-DC87097E6EE5}" presName="rootComposite" presStyleCnt="0"/>
      <dgm:spPr/>
    </dgm:pt>
    <dgm:pt modelId="{8A525E52-4D5D-40DE-A51E-DDD824533122}" type="pres">
      <dgm:prSet presAssocID="{C277D0E2-C256-4459-A5F2-DC87097E6EE5}" presName="rootText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91963B5-1E09-467A-B37D-906D0714CF1A}" type="pres">
      <dgm:prSet presAssocID="{C277D0E2-C256-4459-A5F2-DC87097E6EE5}" presName="rootConnector" presStyleLbl="node3" presStyleIdx="0" presStyleCnt="1"/>
      <dgm:spPr/>
      <dgm:t>
        <a:bodyPr/>
        <a:lstStyle/>
        <a:p>
          <a:endParaRPr lang="de-DE"/>
        </a:p>
      </dgm:t>
    </dgm:pt>
    <dgm:pt modelId="{26BF1DC1-2AA2-4F40-9F9D-650EF3DE741A}" type="pres">
      <dgm:prSet presAssocID="{C277D0E2-C256-4459-A5F2-DC87097E6EE5}" presName="hierChild4" presStyleCnt="0"/>
      <dgm:spPr/>
    </dgm:pt>
    <dgm:pt modelId="{4878ACA0-50FD-4BF7-9574-7EA918377070}" type="pres">
      <dgm:prSet presAssocID="{3360173D-A1CC-4CAB-8B51-4008C2F68AD9}" presName="Name37" presStyleLbl="parChTrans1D4" presStyleIdx="0" presStyleCnt="1"/>
      <dgm:spPr/>
      <dgm:t>
        <a:bodyPr/>
        <a:lstStyle/>
        <a:p>
          <a:endParaRPr lang="de-DE"/>
        </a:p>
      </dgm:t>
    </dgm:pt>
    <dgm:pt modelId="{74BD1CB2-A497-4BD4-B94F-05F1F3685633}" type="pres">
      <dgm:prSet presAssocID="{B9F88AC9-16A4-45E8-9715-A26105AEA0C1}" presName="hierRoot2" presStyleCnt="0">
        <dgm:presLayoutVars>
          <dgm:hierBranch val="init"/>
        </dgm:presLayoutVars>
      </dgm:prSet>
      <dgm:spPr/>
    </dgm:pt>
    <dgm:pt modelId="{AD6F72ED-9D11-46BF-A7DC-B0608688698C}" type="pres">
      <dgm:prSet presAssocID="{B9F88AC9-16A4-45E8-9715-A26105AEA0C1}" presName="rootComposite" presStyleCnt="0"/>
      <dgm:spPr/>
    </dgm:pt>
    <dgm:pt modelId="{32A98431-24B1-408F-A0A9-CE5A1AB6F0FF}" type="pres">
      <dgm:prSet presAssocID="{B9F88AC9-16A4-45E8-9715-A26105AEA0C1}" presName="rootText" presStyleLbl="node4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B8B8086A-50F7-4A9F-BA40-404511DD229F}" type="pres">
      <dgm:prSet presAssocID="{B9F88AC9-16A4-45E8-9715-A26105AEA0C1}" presName="rootConnector" presStyleLbl="node4" presStyleIdx="0" presStyleCnt="1"/>
      <dgm:spPr/>
      <dgm:t>
        <a:bodyPr/>
        <a:lstStyle/>
        <a:p>
          <a:endParaRPr lang="de-DE"/>
        </a:p>
      </dgm:t>
    </dgm:pt>
    <dgm:pt modelId="{B6EB2DC4-0B31-4646-97D6-D87C5A281EBC}" type="pres">
      <dgm:prSet presAssocID="{B9F88AC9-16A4-45E8-9715-A26105AEA0C1}" presName="hierChild4" presStyleCnt="0"/>
      <dgm:spPr/>
    </dgm:pt>
    <dgm:pt modelId="{032E8AB1-2CC0-4960-9447-47EAA7DC9841}" type="pres">
      <dgm:prSet presAssocID="{B9F88AC9-16A4-45E8-9715-A26105AEA0C1}" presName="hierChild5" presStyleCnt="0"/>
      <dgm:spPr/>
    </dgm:pt>
    <dgm:pt modelId="{CE362BAA-3383-4A7B-B8FA-F69219AF4B8C}" type="pres">
      <dgm:prSet presAssocID="{C277D0E2-C256-4459-A5F2-DC87097E6EE5}" presName="hierChild5" presStyleCnt="0"/>
      <dgm:spPr/>
    </dgm:pt>
    <dgm:pt modelId="{DAC91DE9-E302-4E4D-B8F8-A75F1E4C1D34}" type="pres">
      <dgm:prSet presAssocID="{02D85075-E628-41DA-B97F-27714388AFA9}" presName="hierChild5" presStyleCnt="0"/>
      <dgm:spPr/>
    </dgm:pt>
    <dgm:pt modelId="{49E5A38F-44F7-45A9-8AA0-4F861A30F0F6}" type="pres">
      <dgm:prSet presAssocID="{725FB14F-3BDA-4756-B543-3E1EC4163367}" presName="hierChild3" presStyleCnt="0"/>
      <dgm:spPr/>
    </dgm:pt>
  </dgm:ptLst>
  <dgm:cxnLst>
    <dgm:cxn modelId="{1EED2B6E-4704-41D6-89D8-A56B3F93132D}" srcId="{C277D0E2-C256-4459-A5F2-DC87097E6EE5}" destId="{B9F88AC9-16A4-45E8-9715-A26105AEA0C1}" srcOrd="0" destOrd="0" parTransId="{3360173D-A1CC-4CAB-8B51-4008C2F68AD9}" sibTransId="{0084F855-741F-4F5D-BBD4-32BE577409B9}"/>
    <dgm:cxn modelId="{74D6372A-4146-4002-A3A5-AF598057DDD4}" srcId="{365437BC-2D76-4561-8409-DE2216E97149}" destId="{725FB14F-3BDA-4756-B543-3E1EC4163367}" srcOrd="0" destOrd="0" parTransId="{D2BA424C-B3B2-4944-AA8E-CE6D5D2FD865}" sibTransId="{0D9E96AA-B94A-428F-9F86-613C866E2EC3}"/>
    <dgm:cxn modelId="{1037BD9C-677B-4C0B-8C7F-32B0FA2F9B3A}" type="presOf" srcId="{725FB14F-3BDA-4756-B543-3E1EC4163367}" destId="{CBE75D9F-D782-48D7-9F0A-F6D8B60A376C}" srcOrd="0" destOrd="0" presId="urn:microsoft.com/office/officeart/2005/8/layout/orgChart1"/>
    <dgm:cxn modelId="{5C4F5F2B-3D48-465D-A3BF-6418831B8BDD}" type="presOf" srcId="{C277D0E2-C256-4459-A5F2-DC87097E6EE5}" destId="{691963B5-1E09-467A-B37D-906D0714CF1A}" srcOrd="1" destOrd="0" presId="urn:microsoft.com/office/officeart/2005/8/layout/orgChart1"/>
    <dgm:cxn modelId="{EECA8A9F-9471-4CD3-9948-3DBB0A65DE68}" type="presOf" srcId="{6BCA4A52-3DC9-4AE8-AECB-E4933D6708EE}" destId="{43AF531E-1F15-4773-B079-2AB7EB8283DF}" srcOrd="0" destOrd="0" presId="urn:microsoft.com/office/officeart/2005/8/layout/orgChart1"/>
    <dgm:cxn modelId="{E2927472-DFC1-49C6-A94B-E4F71C963B69}" type="presOf" srcId="{02D85075-E628-41DA-B97F-27714388AFA9}" destId="{E2D42F7E-7B14-4D67-947D-B71B3D0E3B53}" srcOrd="1" destOrd="0" presId="urn:microsoft.com/office/officeart/2005/8/layout/orgChart1"/>
    <dgm:cxn modelId="{A5E4F435-5A7B-4321-AC35-D1249AA4FBD5}" type="presOf" srcId="{725FB14F-3BDA-4756-B543-3E1EC4163367}" destId="{14B79532-0FEB-43A6-BEAE-CAE23C7B004F}" srcOrd="1" destOrd="0" presId="urn:microsoft.com/office/officeart/2005/8/layout/orgChart1"/>
    <dgm:cxn modelId="{70EAF72F-79AB-4DD2-AB7E-2422931BA051}" type="presOf" srcId="{365437BC-2D76-4561-8409-DE2216E97149}" destId="{59F0F27E-13E6-439B-AA99-C7D8930D2939}" srcOrd="0" destOrd="0" presId="urn:microsoft.com/office/officeart/2005/8/layout/orgChart1"/>
    <dgm:cxn modelId="{5814D21C-2ADB-4903-82FE-5A2FE4EE6B4A}" type="presOf" srcId="{B9F88AC9-16A4-45E8-9715-A26105AEA0C1}" destId="{B8B8086A-50F7-4A9F-BA40-404511DD229F}" srcOrd="1" destOrd="0" presId="urn:microsoft.com/office/officeart/2005/8/layout/orgChart1"/>
    <dgm:cxn modelId="{B9DE7367-ADDA-4410-AD6D-A8622FA7B14E}" type="presOf" srcId="{B9F88AC9-16A4-45E8-9715-A26105AEA0C1}" destId="{32A98431-24B1-408F-A0A9-CE5A1AB6F0FF}" srcOrd="0" destOrd="0" presId="urn:microsoft.com/office/officeart/2005/8/layout/orgChart1"/>
    <dgm:cxn modelId="{AAA6FA5E-5AE5-496B-B344-689AB4E9CE2D}" type="presOf" srcId="{982A8179-5479-423B-97BB-848AE731F25B}" destId="{ACAADFC6-992D-473F-9A58-0486416AF40E}" srcOrd="0" destOrd="0" presId="urn:microsoft.com/office/officeart/2005/8/layout/orgChart1"/>
    <dgm:cxn modelId="{C0967842-4ACE-4D10-911E-4EDB92C80F49}" type="presOf" srcId="{C277D0E2-C256-4459-A5F2-DC87097E6EE5}" destId="{8A525E52-4D5D-40DE-A51E-DDD824533122}" srcOrd="0" destOrd="0" presId="urn:microsoft.com/office/officeart/2005/8/layout/orgChart1"/>
    <dgm:cxn modelId="{5A784FEB-F172-4B57-B56B-977DC6637613}" type="presOf" srcId="{02D85075-E628-41DA-B97F-27714388AFA9}" destId="{5B8F70F7-B3D7-444D-800C-5D14E51983E2}" srcOrd="0" destOrd="0" presId="urn:microsoft.com/office/officeart/2005/8/layout/orgChart1"/>
    <dgm:cxn modelId="{9CB69A7C-7B22-4CE5-AAC5-2E656C9CB6D9}" type="presOf" srcId="{490A04E4-5E1D-4986-A969-995CBDFCC481}" destId="{949D030A-0531-4C0F-8B6A-B8BE038F857E}" srcOrd="0" destOrd="0" presId="urn:microsoft.com/office/officeart/2005/8/layout/orgChart1"/>
    <dgm:cxn modelId="{52D5B05A-3975-4906-A2F8-5F32BA4449A7}" type="presOf" srcId="{6BCA4A52-3DC9-4AE8-AECB-E4933D6708EE}" destId="{B818F7DB-A3A2-4EB7-A060-712C32069921}" srcOrd="1" destOrd="0" presId="urn:microsoft.com/office/officeart/2005/8/layout/orgChart1"/>
    <dgm:cxn modelId="{9FE443F3-CE40-436E-9480-D60D5FF3F5F3}" srcId="{02D85075-E628-41DA-B97F-27714388AFA9}" destId="{C277D0E2-C256-4459-A5F2-DC87097E6EE5}" srcOrd="0" destOrd="0" parTransId="{4C2B8AEB-9CE8-45C8-B8D8-EE27092825C8}" sibTransId="{1DA9AB42-BF7B-4798-8F2A-DF065BE14783}"/>
    <dgm:cxn modelId="{B106B1FB-715F-4A36-A7A1-9B345DD45FB5}" srcId="{725FB14F-3BDA-4756-B543-3E1EC4163367}" destId="{02D85075-E628-41DA-B97F-27714388AFA9}" srcOrd="1" destOrd="0" parTransId="{982A8179-5479-423B-97BB-848AE731F25B}" sibTransId="{8A468F30-6AA4-42E4-B9F6-62E6FD4E3E31}"/>
    <dgm:cxn modelId="{2F6451D7-C692-4D7B-A201-6BD90EA8486A}" type="presOf" srcId="{3360173D-A1CC-4CAB-8B51-4008C2F68AD9}" destId="{4878ACA0-50FD-4BF7-9574-7EA918377070}" srcOrd="0" destOrd="0" presId="urn:microsoft.com/office/officeart/2005/8/layout/orgChart1"/>
    <dgm:cxn modelId="{460EC77A-73FC-40F6-8853-A4DB34C6323D}" type="presOf" srcId="{4C2B8AEB-9CE8-45C8-B8D8-EE27092825C8}" destId="{F334C7AA-C5F9-43EE-AC8B-0E4A9F125E9A}" srcOrd="0" destOrd="0" presId="urn:microsoft.com/office/officeart/2005/8/layout/orgChart1"/>
    <dgm:cxn modelId="{AE77C547-7596-460E-ABCD-CFB97C35C339}" srcId="{725FB14F-3BDA-4756-B543-3E1EC4163367}" destId="{6BCA4A52-3DC9-4AE8-AECB-E4933D6708EE}" srcOrd="0" destOrd="0" parTransId="{490A04E4-5E1D-4986-A969-995CBDFCC481}" sibTransId="{4A641BE0-9810-4521-B496-C37886CF46B4}"/>
    <dgm:cxn modelId="{A8D4ECA5-4331-43FA-9204-0CDAE7ACED38}" type="presParOf" srcId="{59F0F27E-13E6-439B-AA99-C7D8930D2939}" destId="{D77AC65D-A17D-4B36-B2AB-181F6768CF35}" srcOrd="0" destOrd="0" presId="urn:microsoft.com/office/officeart/2005/8/layout/orgChart1"/>
    <dgm:cxn modelId="{C2FC77D6-1766-475B-9B4E-53C6C1D382E5}" type="presParOf" srcId="{D77AC65D-A17D-4B36-B2AB-181F6768CF35}" destId="{46D56633-5A64-40A0-BD01-EA8BE127EEEF}" srcOrd="0" destOrd="0" presId="urn:microsoft.com/office/officeart/2005/8/layout/orgChart1"/>
    <dgm:cxn modelId="{1EEB8D3D-93A8-4F21-BD2A-53B128DCB176}" type="presParOf" srcId="{46D56633-5A64-40A0-BD01-EA8BE127EEEF}" destId="{CBE75D9F-D782-48D7-9F0A-F6D8B60A376C}" srcOrd="0" destOrd="0" presId="urn:microsoft.com/office/officeart/2005/8/layout/orgChart1"/>
    <dgm:cxn modelId="{2EDC8349-29DB-4E7C-B476-FB760EC5A28D}" type="presParOf" srcId="{46D56633-5A64-40A0-BD01-EA8BE127EEEF}" destId="{14B79532-0FEB-43A6-BEAE-CAE23C7B004F}" srcOrd="1" destOrd="0" presId="urn:microsoft.com/office/officeart/2005/8/layout/orgChart1"/>
    <dgm:cxn modelId="{7CAABD76-06C4-4EE7-9519-0D138C96019B}" type="presParOf" srcId="{D77AC65D-A17D-4B36-B2AB-181F6768CF35}" destId="{5CD2D72F-A41A-4D94-AEA2-1190431DFAC0}" srcOrd="1" destOrd="0" presId="urn:microsoft.com/office/officeart/2005/8/layout/orgChart1"/>
    <dgm:cxn modelId="{F83CC4D6-AD0B-4522-B0D2-2F618605E7DF}" type="presParOf" srcId="{5CD2D72F-A41A-4D94-AEA2-1190431DFAC0}" destId="{949D030A-0531-4C0F-8B6A-B8BE038F857E}" srcOrd="0" destOrd="0" presId="urn:microsoft.com/office/officeart/2005/8/layout/orgChart1"/>
    <dgm:cxn modelId="{DF2910BE-206D-4437-A4BA-1AA58873208B}" type="presParOf" srcId="{5CD2D72F-A41A-4D94-AEA2-1190431DFAC0}" destId="{38C4745C-7B61-4779-BCD6-E99F9486FE95}" srcOrd="1" destOrd="0" presId="urn:microsoft.com/office/officeart/2005/8/layout/orgChart1"/>
    <dgm:cxn modelId="{E4F97B00-352E-4F2B-BD84-84050F9AA63A}" type="presParOf" srcId="{38C4745C-7B61-4779-BCD6-E99F9486FE95}" destId="{5B7E472D-368B-4141-829A-962A5830F2D2}" srcOrd="0" destOrd="0" presId="urn:microsoft.com/office/officeart/2005/8/layout/orgChart1"/>
    <dgm:cxn modelId="{69D99231-4BEE-4EDC-83B4-309CDBB8B645}" type="presParOf" srcId="{5B7E472D-368B-4141-829A-962A5830F2D2}" destId="{43AF531E-1F15-4773-B079-2AB7EB8283DF}" srcOrd="0" destOrd="0" presId="urn:microsoft.com/office/officeart/2005/8/layout/orgChart1"/>
    <dgm:cxn modelId="{F485FCE0-0BEE-4DB7-863D-30D6F430C9BD}" type="presParOf" srcId="{5B7E472D-368B-4141-829A-962A5830F2D2}" destId="{B818F7DB-A3A2-4EB7-A060-712C32069921}" srcOrd="1" destOrd="0" presId="urn:microsoft.com/office/officeart/2005/8/layout/orgChart1"/>
    <dgm:cxn modelId="{53200982-9A5D-4541-88B2-A6B3972AC573}" type="presParOf" srcId="{38C4745C-7B61-4779-BCD6-E99F9486FE95}" destId="{B9B92D2D-D4E4-4EFB-8EBC-851B72DF0C45}" srcOrd="1" destOrd="0" presId="urn:microsoft.com/office/officeart/2005/8/layout/orgChart1"/>
    <dgm:cxn modelId="{02FCF467-C0A4-4987-90C8-076163B9B396}" type="presParOf" srcId="{38C4745C-7B61-4779-BCD6-E99F9486FE95}" destId="{EE6AFF1F-FCAE-47E5-A6BE-F0BE529E28C7}" srcOrd="2" destOrd="0" presId="urn:microsoft.com/office/officeart/2005/8/layout/orgChart1"/>
    <dgm:cxn modelId="{985BFB8C-B3E5-4D0D-B33B-0F5ED6110E73}" type="presParOf" srcId="{5CD2D72F-A41A-4D94-AEA2-1190431DFAC0}" destId="{ACAADFC6-992D-473F-9A58-0486416AF40E}" srcOrd="2" destOrd="0" presId="urn:microsoft.com/office/officeart/2005/8/layout/orgChart1"/>
    <dgm:cxn modelId="{7D148F34-A16F-4754-A328-5FE4660650AC}" type="presParOf" srcId="{5CD2D72F-A41A-4D94-AEA2-1190431DFAC0}" destId="{E4E4E3E4-D232-4FF6-B363-499557C55DA8}" srcOrd="3" destOrd="0" presId="urn:microsoft.com/office/officeart/2005/8/layout/orgChart1"/>
    <dgm:cxn modelId="{96BF6EA3-C117-4F4E-AD61-0EB2647E8D47}" type="presParOf" srcId="{E4E4E3E4-D232-4FF6-B363-499557C55DA8}" destId="{7ECF3984-793E-4848-9D66-9A2806B33569}" srcOrd="0" destOrd="0" presId="urn:microsoft.com/office/officeart/2005/8/layout/orgChart1"/>
    <dgm:cxn modelId="{97E80B00-48F7-49A2-BF2E-F15F35A14D38}" type="presParOf" srcId="{7ECF3984-793E-4848-9D66-9A2806B33569}" destId="{5B8F70F7-B3D7-444D-800C-5D14E51983E2}" srcOrd="0" destOrd="0" presId="urn:microsoft.com/office/officeart/2005/8/layout/orgChart1"/>
    <dgm:cxn modelId="{3764B427-7264-4606-9DE4-37B2C83D92CF}" type="presParOf" srcId="{7ECF3984-793E-4848-9D66-9A2806B33569}" destId="{E2D42F7E-7B14-4D67-947D-B71B3D0E3B53}" srcOrd="1" destOrd="0" presId="urn:microsoft.com/office/officeart/2005/8/layout/orgChart1"/>
    <dgm:cxn modelId="{F68DF211-3DA2-49A8-BB15-928A05657337}" type="presParOf" srcId="{E4E4E3E4-D232-4FF6-B363-499557C55DA8}" destId="{A6848108-2945-4642-AFB0-A277EB84D0E3}" srcOrd="1" destOrd="0" presId="urn:microsoft.com/office/officeart/2005/8/layout/orgChart1"/>
    <dgm:cxn modelId="{D62AA595-216C-414C-8F65-AC5EB98ADD60}" type="presParOf" srcId="{A6848108-2945-4642-AFB0-A277EB84D0E3}" destId="{F334C7AA-C5F9-43EE-AC8B-0E4A9F125E9A}" srcOrd="0" destOrd="0" presId="urn:microsoft.com/office/officeart/2005/8/layout/orgChart1"/>
    <dgm:cxn modelId="{89556DE7-E604-410D-A30E-9359496348C7}" type="presParOf" srcId="{A6848108-2945-4642-AFB0-A277EB84D0E3}" destId="{FBABB890-A157-4CB2-926A-02875B296836}" srcOrd="1" destOrd="0" presId="urn:microsoft.com/office/officeart/2005/8/layout/orgChart1"/>
    <dgm:cxn modelId="{5D157D7C-33BE-43B7-B142-8BE10C165FD2}" type="presParOf" srcId="{FBABB890-A157-4CB2-926A-02875B296836}" destId="{1331EA9D-6B6E-4B53-9873-D41C72448B3F}" srcOrd="0" destOrd="0" presId="urn:microsoft.com/office/officeart/2005/8/layout/orgChart1"/>
    <dgm:cxn modelId="{F5ECDBCF-F653-4CBF-AC46-C16C8E1A5DCE}" type="presParOf" srcId="{1331EA9D-6B6E-4B53-9873-D41C72448B3F}" destId="{8A525E52-4D5D-40DE-A51E-DDD824533122}" srcOrd="0" destOrd="0" presId="urn:microsoft.com/office/officeart/2005/8/layout/orgChart1"/>
    <dgm:cxn modelId="{7DF4087E-E67B-453A-B14C-5E0D02DD4687}" type="presParOf" srcId="{1331EA9D-6B6E-4B53-9873-D41C72448B3F}" destId="{691963B5-1E09-467A-B37D-906D0714CF1A}" srcOrd="1" destOrd="0" presId="urn:microsoft.com/office/officeart/2005/8/layout/orgChart1"/>
    <dgm:cxn modelId="{2816AF59-7E4A-40D2-BF70-272C2B568B57}" type="presParOf" srcId="{FBABB890-A157-4CB2-926A-02875B296836}" destId="{26BF1DC1-2AA2-4F40-9F9D-650EF3DE741A}" srcOrd="1" destOrd="0" presId="urn:microsoft.com/office/officeart/2005/8/layout/orgChart1"/>
    <dgm:cxn modelId="{A0FE76A0-A539-4FA1-8F1A-C80A683A181A}" type="presParOf" srcId="{26BF1DC1-2AA2-4F40-9F9D-650EF3DE741A}" destId="{4878ACA0-50FD-4BF7-9574-7EA918377070}" srcOrd="0" destOrd="0" presId="urn:microsoft.com/office/officeart/2005/8/layout/orgChart1"/>
    <dgm:cxn modelId="{F6C5B5C8-DCA2-4EB0-9BBB-8D34D78426F4}" type="presParOf" srcId="{26BF1DC1-2AA2-4F40-9F9D-650EF3DE741A}" destId="{74BD1CB2-A497-4BD4-B94F-05F1F3685633}" srcOrd="1" destOrd="0" presId="urn:microsoft.com/office/officeart/2005/8/layout/orgChart1"/>
    <dgm:cxn modelId="{3102F113-0154-4F27-8728-DF25060EAA44}" type="presParOf" srcId="{74BD1CB2-A497-4BD4-B94F-05F1F3685633}" destId="{AD6F72ED-9D11-46BF-A7DC-B0608688698C}" srcOrd="0" destOrd="0" presId="urn:microsoft.com/office/officeart/2005/8/layout/orgChart1"/>
    <dgm:cxn modelId="{D89778C2-1CFF-4191-90DD-8ECD082F18C2}" type="presParOf" srcId="{AD6F72ED-9D11-46BF-A7DC-B0608688698C}" destId="{32A98431-24B1-408F-A0A9-CE5A1AB6F0FF}" srcOrd="0" destOrd="0" presId="urn:microsoft.com/office/officeart/2005/8/layout/orgChart1"/>
    <dgm:cxn modelId="{FAD89CF1-1241-4E95-A1BC-943859AB8B4B}" type="presParOf" srcId="{AD6F72ED-9D11-46BF-A7DC-B0608688698C}" destId="{B8B8086A-50F7-4A9F-BA40-404511DD229F}" srcOrd="1" destOrd="0" presId="urn:microsoft.com/office/officeart/2005/8/layout/orgChart1"/>
    <dgm:cxn modelId="{7424F8A7-272F-4DFF-9580-0BE3B8BE2D33}" type="presParOf" srcId="{74BD1CB2-A497-4BD4-B94F-05F1F3685633}" destId="{B6EB2DC4-0B31-4646-97D6-D87C5A281EBC}" srcOrd="1" destOrd="0" presId="urn:microsoft.com/office/officeart/2005/8/layout/orgChart1"/>
    <dgm:cxn modelId="{FF85C1CD-3369-42C2-9C70-BF8C547ACB92}" type="presParOf" srcId="{74BD1CB2-A497-4BD4-B94F-05F1F3685633}" destId="{032E8AB1-2CC0-4960-9447-47EAA7DC9841}" srcOrd="2" destOrd="0" presId="urn:microsoft.com/office/officeart/2005/8/layout/orgChart1"/>
    <dgm:cxn modelId="{47FC3CF7-B0BF-495D-B2F6-F2A254123058}" type="presParOf" srcId="{FBABB890-A157-4CB2-926A-02875B296836}" destId="{CE362BAA-3383-4A7B-B8FA-F69219AF4B8C}" srcOrd="2" destOrd="0" presId="urn:microsoft.com/office/officeart/2005/8/layout/orgChart1"/>
    <dgm:cxn modelId="{DA9231F9-FD6A-45B5-88AB-47F20E7EDA8B}" type="presParOf" srcId="{E4E4E3E4-D232-4FF6-B363-499557C55DA8}" destId="{DAC91DE9-E302-4E4D-B8F8-A75F1E4C1D34}" srcOrd="2" destOrd="0" presId="urn:microsoft.com/office/officeart/2005/8/layout/orgChart1"/>
    <dgm:cxn modelId="{2DCC4907-B7F0-4734-8489-78A53EC43CC6}" type="presParOf" srcId="{D77AC65D-A17D-4B36-B2AB-181F6768CF35}" destId="{49E5A38F-44F7-45A9-8AA0-4F861A30F0F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A61A292-9DBA-4CAA-963B-1C7BF564131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5B806A4-AB7E-48A2-BF83-4ED8356492AB}">
      <dgm:prSet phldrT="[Text]"/>
      <dgm:spPr/>
      <dgm:t>
        <a:bodyPr/>
        <a:lstStyle/>
        <a:p>
          <a:r>
            <a:rPr lang="de-DE" dirty="0" smtClean="0"/>
            <a:t>Pipe</a:t>
          </a:r>
          <a:endParaRPr lang="de-DE" dirty="0"/>
        </a:p>
      </dgm:t>
    </dgm:pt>
    <dgm:pt modelId="{50DDF025-1C6D-4351-84BB-4BE739F656B4}" type="parTrans" cxnId="{35CCF089-BEE9-43AF-8705-9C68F9993FCF}">
      <dgm:prSet/>
      <dgm:spPr/>
      <dgm:t>
        <a:bodyPr/>
        <a:lstStyle/>
        <a:p>
          <a:endParaRPr lang="de-DE"/>
        </a:p>
      </dgm:t>
    </dgm:pt>
    <dgm:pt modelId="{638E8B73-976B-4EB3-9C55-1F594B13A7E3}" type="sibTrans" cxnId="{35CCF089-BEE9-43AF-8705-9C68F9993FCF}">
      <dgm:prSet/>
      <dgm:spPr/>
      <dgm:t>
        <a:bodyPr/>
        <a:lstStyle/>
        <a:p>
          <a:endParaRPr lang="de-DE"/>
        </a:p>
      </dgm:t>
    </dgm:pt>
    <dgm:pt modelId="{26AA76EC-ED0F-4B4B-96C9-B14C85E8CB7F}">
      <dgm:prSet phldrT="[Text]"/>
      <dgm:spPr/>
      <dgm:t>
        <a:bodyPr/>
        <a:lstStyle/>
        <a:p>
          <a:r>
            <a:rPr lang="de-DE" dirty="0" smtClean="0"/>
            <a:t>Setup Callback</a:t>
          </a:r>
          <a:endParaRPr lang="de-DE" dirty="0"/>
        </a:p>
      </dgm:t>
    </dgm:pt>
    <dgm:pt modelId="{F0A214C9-599E-479E-B22E-C66154D0E8BA}" type="parTrans" cxnId="{B5627C88-B8C6-42B2-92FB-D660B021B314}">
      <dgm:prSet/>
      <dgm:spPr/>
      <dgm:t>
        <a:bodyPr/>
        <a:lstStyle/>
        <a:p>
          <a:endParaRPr lang="de-DE"/>
        </a:p>
      </dgm:t>
    </dgm:pt>
    <dgm:pt modelId="{AF914CE1-ED74-4F06-87C4-087EFB2BB0B3}" type="sibTrans" cxnId="{B5627C88-B8C6-42B2-92FB-D660B021B314}">
      <dgm:prSet/>
      <dgm:spPr/>
      <dgm:t>
        <a:bodyPr/>
        <a:lstStyle/>
        <a:p>
          <a:endParaRPr lang="de-DE"/>
        </a:p>
      </dgm:t>
    </dgm:pt>
    <dgm:pt modelId="{CEBF628E-C3D8-4679-9486-56AF0F05494D}">
      <dgm:prSet phldrT="[Text]"/>
      <dgm:spPr/>
      <dgm:t>
        <a:bodyPr/>
        <a:lstStyle/>
        <a:p>
          <a:r>
            <a:rPr lang="de-DE" dirty="0" smtClean="0"/>
            <a:t>Matrix &amp; </a:t>
          </a:r>
          <a:r>
            <a:rPr lang="de-DE" dirty="0" err="1" smtClean="0"/>
            <a:t>Vector</a:t>
          </a:r>
          <a:r>
            <a:rPr lang="de-DE" dirty="0" smtClean="0"/>
            <a:t> Cache</a:t>
          </a:r>
          <a:endParaRPr lang="de-DE" dirty="0"/>
        </a:p>
      </dgm:t>
    </dgm:pt>
    <dgm:pt modelId="{4A0BA25C-0B88-4C0A-ABEC-1A85D1068072}" type="parTrans" cxnId="{033F494D-84FF-4116-9609-DF8A1304373A}">
      <dgm:prSet/>
      <dgm:spPr/>
      <dgm:t>
        <a:bodyPr/>
        <a:lstStyle/>
        <a:p>
          <a:endParaRPr lang="de-DE"/>
        </a:p>
      </dgm:t>
    </dgm:pt>
    <dgm:pt modelId="{1D3F7294-CF70-49D0-A100-6BBC2A151C97}" type="sibTrans" cxnId="{033F494D-84FF-4116-9609-DF8A1304373A}">
      <dgm:prSet/>
      <dgm:spPr/>
      <dgm:t>
        <a:bodyPr/>
        <a:lstStyle/>
        <a:p>
          <a:endParaRPr lang="de-DE"/>
        </a:p>
      </dgm:t>
    </dgm:pt>
    <dgm:pt modelId="{75375554-B471-486F-A5D0-B2F4AEA4ADD8}">
      <dgm:prSet phldrT="[Text]"/>
      <dgm:spPr/>
      <dgm:t>
        <a:bodyPr/>
        <a:lstStyle/>
        <a:p>
          <a:r>
            <a:rPr lang="de-DE" dirty="0" smtClean="0"/>
            <a:t>Transformation (View, </a:t>
          </a:r>
          <a:r>
            <a:rPr lang="de-DE" dirty="0" err="1" smtClean="0"/>
            <a:t>Proj</a:t>
          </a:r>
          <a:r>
            <a:rPr lang="de-DE" dirty="0" smtClean="0"/>
            <a:t>)</a:t>
          </a:r>
          <a:endParaRPr lang="de-DE" dirty="0"/>
        </a:p>
      </dgm:t>
    </dgm:pt>
    <dgm:pt modelId="{1D4D4DFC-4D59-4FD2-9D18-5E6522A95845}" type="parTrans" cxnId="{4BA5DE16-22F2-4B2E-AD51-E88074EE3F04}">
      <dgm:prSet/>
      <dgm:spPr/>
      <dgm:t>
        <a:bodyPr/>
        <a:lstStyle/>
        <a:p>
          <a:endParaRPr lang="de-DE"/>
        </a:p>
      </dgm:t>
    </dgm:pt>
    <dgm:pt modelId="{31161E25-8450-437C-A736-428BE485FEA4}" type="sibTrans" cxnId="{4BA5DE16-22F2-4B2E-AD51-E88074EE3F04}">
      <dgm:prSet/>
      <dgm:spPr/>
      <dgm:t>
        <a:bodyPr/>
        <a:lstStyle/>
        <a:p>
          <a:endParaRPr lang="de-DE"/>
        </a:p>
      </dgm:t>
    </dgm:pt>
    <dgm:pt modelId="{9B04FFC7-FE32-4DED-8ED2-819FE1B4CAE3}" type="pres">
      <dgm:prSet presAssocID="{1A61A292-9DBA-4CAA-963B-1C7BF56413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08C32ECA-F927-4000-931B-57CF95BF4048}" type="pres">
      <dgm:prSet presAssocID="{15B806A4-AB7E-48A2-BF83-4ED8356492A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6773387-8E76-43D5-B9CC-81A75ADC676B}" type="pres">
      <dgm:prSet presAssocID="{638E8B73-976B-4EB3-9C55-1F594B13A7E3}" presName="spacer" presStyleCnt="0"/>
      <dgm:spPr/>
    </dgm:pt>
    <dgm:pt modelId="{3C0CADA9-29E6-4A32-9DF1-73E6E49CE38D}" type="pres">
      <dgm:prSet presAssocID="{75375554-B471-486F-A5D0-B2F4AEA4ADD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19A81DA-1E69-450A-B1F1-7C607757B87E}" type="pres">
      <dgm:prSet presAssocID="{31161E25-8450-437C-A736-428BE485FEA4}" presName="spacer" presStyleCnt="0"/>
      <dgm:spPr/>
    </dgm:pt>
    <dgm:pt modelId="{680AA341-990B-4465-A47A-800784F63EEF}" type="pres">
      <dgm:prSet presAssocID="{26AA76EC-ED0F-4B4B-96C9-B14C85E8CB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EF3424-5021-47AD-B165-44E5D3EAD288}" type="pres">
      <dgm:prSet presAssocID="{AF914CE1-ED74-4F06-87C4-087EFB2BB0B3}" presName="spacer" presStyleCnt="0"/>
      <dgm:spPr/>
    </dgm:pt>
    <dgm:pt modelId="{16BB0468-63E7-49EE-B3B9-6664395AD813}" type="pres">
      <dgm:prSet presAssocID="{CEBF628E-C3D8-4679-9486-56AF0F05494D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33F494D-84FF-4116-9609-DF8A1304373A}" srcId="{1A61A292-9DBA-4CAA-963B-1C7BF564131F}" destId="{CEBF628E-C3D8-4679-9486-56AF0F05494D}" srcOrd="3" destOrd="0" parTransId="{4A0BA25C-0B88-4C0A-ABEC-1A85D1068072}" sibTransId="{1D3F7294-CF70-49D0-A100-6BBC2A151C97}"/>
    <dgm:cxn modelId="{8A9DB89A-7349-4F3E-8ACB-28174D160830}" type="presOf" srcId="{CEBF628E-C3D8-4679-9486-56AF0F05494D}" destId="{16BB0468-63E7-49EE-B3B9-6664395AD813}" srcOrd="0" destOrd="0" presId="urn:microsoft.com/office/officeart/2005/8/layout/vList2"/>
    <dgm:cxn modelId="{35CCF089-BEE9-43AF-8705-9C68F9993FCF}" srcId="{1A61A292-9DBA-4CAA-963B-1C7BF564131F}" destId="{15B806A4-AB7E-48A2-BF83-4ED8356492AB}" srcOrd="0" destOrd="0" parTransId="{50DDF025-1C6D-4351-84BB-4BE739F656B4}" sibTransId="{638E8B73-976B-4EB3-9C55-1F594B13A7E3}"/>
    <dgm:cxn modelId="{92899FF3-E712-4EAB-AE46-156F9BD7CA89}" type="presOf" srcId="{75375554-B471-486F-A5D0-B2F4AEA4ADD8}" destId="{3C0CADA9-29E6-4A32-9DF1-73E6E49CE38D}" srcOrd="0" destOrd="0" presId="urn:microsoft.com/office/officeart/2005/8/layout/vList2"/>
    <dgm:cxn modelId="{7C5AC4BC-5FDB-4526-8E38-083EDA49D673}" type="presOf" srcId="{15B806A4-AB7E-48A2-BF83-4ED8356492AB}" destId="{08C32ECA-F927-4000-931B-57CF95BF4048}" srcOrd="0" destOrd="0" presId="urn:microsoft.com/office/officeart/2005/8/layout/vList2"/>
    <dgm:cxn modelId="{4BA5DE16-22F2-4B2E-AD51-E88074EE3F04}" srcId="{1A61A292-9DBA-4CAA-963B-1C7BF564131F}" destId="{75375554-B471-486F-A5D0-B2F4AEA4ADD8}" srcOrd="1" destOrd="0" parTransId="{1D4D4DFC-4D59-4FD2-9D18-5E6522A95845}" sibTransId="{31161E25-8450-437C-A736-428BE485FEA4}"/>
    <dgm:cxn modelId="{3C54FFFD-EA62-44C1-A9C3-6142E0032BD0}" type="presOf" srcId="{1A61A292-9DBA-4CAA-963B-1C7BF564131F}" destId="{9B04FFC7-FE32-4DED-8ED2-819FE1B4CAE3}" srcOrd="0" destOrd="0" presId="urn:microsoft.com/office/officeart/2005/8/layout/vList2"/>
    <dgm:cxn modelId="{F608B6D3-7378-4E0F-B21E-29CE4D4973D4}" type="presOf" srcId="{26AA76EC-ED0F-4B4B-96C9-B14C85E8CB7F}" destId="{680AA341-990B-4465-A47A-800784F63EEF}" srcOrd="0" destOrd="0" presId="urn:microsoft.com/office/officeart/2005/8/layout/vList2"/>
    <dgm:cxn modelId="{B5627C88-B8C6-42B2-92FB-D660B021B314}" srcId="{1A61A292-9DBA-4CAA-963B-1C7BF564131F}" destId="{26AA76EC-ED0F-4B4B-96C9-B14C85E8CB7F}" srcOrd="2" destOrd="0" parTransId="{F0A214C9-599E-479E-B22E-C66154D0E8BA}" sibTransId="{AF914CE1-ED74-4F06-87C4-087EFB2BB0B3}"/>
    <dgm:cxn modelId="{CB54CCBB-0DD4-4125-AFC0-7FAE6615DCC0}" type="presParOf" srcId="{9B04FFC7-FE32-4DED-8ED2-819FE1B4CAE3}" destId="{08C32ECA-F927-4000-931B-57CF95BF4048}" srcOrd="0" destOrd="0" presId="urn:microsoft.com/office/officeart/2005/8/layout/vList2"/>
    <dgm:cxn modelId="{054F6C85-6055-4950-AAEB-9D8859A4462C}" type="presParOf" srcId="{9B04FFC7-FE32-4DED-8ED2-819FE1B4CAE3}" destId="{A6773387-8E76-43D5-B9CC-81A75ADC676B}" srcOrd="1" destOrd="0" presId="urn:microsoft.com/office/officeart/2005/8/layout/vList2"/>
    <dgm:cxn modelId="{3F3FC297-0DC6-4EAF-AAD7-A55043AE75D4}" type="presParOf" srcId="{9B04FFC7-FE32-4DED-8ED2-819FE1B4CAE3}" destId="{3C0CADA9-29E6-4A32-9DF1-73E6E49CE38D}" srcOrd="2" destOrd="0" presId="urn:microsoft.com/office/officeart/2005/8/layout/vList2"/>
    <dgm:cxn modelId="{56518B05-DFD4-4614-ABE5-40EE254C8FFE}" type="presParOf" srcId="{9B04FFC7-FE32-4DED-8ED2-819FE1B4CAE3}" destId="{519A81DA-1E69-450A-B1F1-7C607757B87E}" srcOrd="3" destOrd="0" presId="urn:microsoft.com/office/officeart/2005/8/layout/vList2"/>
    <dgm:cxn modelId="{72FD8A18-5EB7-4B30-8E02-D8769E1BD1FF}" type="presParOf" srcId="{9B04FFC7-FE32-4DED-8ED2-819FE1B4CAE3}" destId="{680AA341-990B-4465-A47A-800784F63EEF}" srcOrd="4" destOrd="0" presId="urn:microsoft.com/office/officeart/2005/8/layout/vList2"/>
    <dgm:cxn modelId="{E1CCDD77-2FC6-4DBB-90A8-2048E6283F84}" type="presParOf" srcId="{9B04FFC7-FE32-4DED-8ED2-819FE1B4CAE3}" destId="{BAEF3424-5021-47AD-B165-44E5D3EAD288}" srcOrd="5" destOrd="0" presId="urn:microsoft.com/office/officeart/2005/8/layout/vList2"/>
    <dgm:cxn modelId="{54FC828C-CE46-4C2A-ADDC-E703EBDF3CF3}" type="presParOf" srcId="{9B04FFC7-FE32-4DED-8ED2-819FE1B4CAE3}" destId="{16BB0468-63E7-49EE-B3B9-6664395AD8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60DC5D6-6BF7-4194-8238-963A3BCE6ADB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470016C1-3857-49E2-8ED0-A750730182EE}">
      <dgm:prSet phldrT="[Text]"/>
      <dgm:spPr/>
      <dgm:t>
        <a:bodyPr/>
        <a:lstStyle/>
        <a:p>
          <a:r>
            <a:rPr lang="de-DE" b="1" dirty="0" err="1" smtClean="0"/>
            <a:t>Pre</a:t>
          </a:r>
          <a:r>
            <a:rPr lang="de-DE" b="1" dirty="0" smtClean="0"/>
            <a:t>-Pass</a:t>
          </a:r>
          <a:endParaRPr lang="de-DE" b="1" dirty="0"/>
        </a:p>
      </dgm:t>
    </dgm:pt>
    <dgm:pt modelId="{4B405588-C1B4-4309-B019-2B3ECCE5476A}" type="parTrans" cxnId="{03747E79-55ED-4AF5-B739-3CDCE0FA2E6E}">
      <dgm:prSet/>
      <dgm:spPr/>
      <dgm:t>
        <a:bodyPr/>
        <a:lstStyle/>
        <a:p>
          <a:endParaRPr lang="de-DE" b="1"/>
        </a:p>
      </dgm:t>
    </dgm:pt>
    <dgm:pt modelId="{0037C465-D304-454E-B7D6-39DC804A428D}" type="sibTrans" cxnId="{03747E79-55ED-4AF5-B739-3CDCE0FA2E6E}">
      <dgm:prSet/>
      <dgm:spPr/>
      <dgm:t>
        <a:bodyPr/>
        <a:lstStyle/>
        <a:p>
          <a:endParaRPr lang="de-DE" b="1"/>
        </a:p>
      </dgm:t>
    </dgm:pt>
    <dgm:pt modelId="{0A7A92E1-23E9-476A-92AA-063B2288C39F}">
      <dgm:prSet phldrT="[Text]"/>
      <dgm:spPr/>
      <dgm:t>
        <a:bodyPr/>
        <a:lstStyle/>
        <a:p>
          <a:r>
            <a:rPr lang="de-DE" b="1" dirty="0" smtClean="0"/>
            <a:t>Render </a:t>
          </a:r>
          <a:r>
            <a:rPr lang="de-DE" b="1" dirty="0" err="1" smtClean="0"/>
            <a:t>Tree</a:t>
          </a:r>
          <a:r>
            <a:rPr lang="de-DE" b="1" dirty="0" smtClean="0"/>
            <a:t> </a:t>
          </a:r>
          <a:r>
            <a:rPr lang="de-DE" b="1" dirty="0" err="1" smtClean="0"/>
            <a:t>Traversal</a:t>
          </a:r>
          <a:endParaRPr lang="de-DE" b="1" dirty="0"/>
        </a:p>
      </dgm:t>
    </dgm:pt>
    <dgm:pt modelId="{8F6E4DD6-EC33-47DF-8618-4337834DBBF1}" type="parTrans" cxnId="{D430672B-758C-49AE-AEDC-333E31FC12B3}">
      <dgm:prSet/>
      <dgm:spPr/>
      <dgm:t>
        <a:bodyPr/>
        <a:lstStyle/>
        <a:p>
          <a:endParaRPr lang="de-DE" b="1"/>
        </a:p>
      </dgm:t>
    </dgm:pt>
    <dgm:pt modelId="{BC2363F3-E0DD-491A-B700-E805F3D5CEFA}" type="sibTrans" cxnId="{D430672B-758C-49AE-AEDC-333E31FC12B3}">
      <dgm:prSet/>
      <dgm:spPr/>
      <dgm:t>
        <a:bodyPr/>
        <a:lstStyle/>
        <a:p>
          <a:endParaRPr lang="de-DE" b="1"/>
        </a:p>
      </dgm:t>
    </dgm:pt>
    <dgm:pt modelId="{27BDA7E8-4480-467D-B19A-697D6873B0E9}">
      <dgm:prSet phldrT="[Text]"/>
      <dgm:spPr/>
      <dgm:t>
        <a:bodyPr/>
        <a:lstStyle/>
        <a:p>
          <a:r>
            <a:rPr lang="de-DE" b="1" i="1" dirty="0" err="1" smtClean="0"/>
            <a:t>Auxiliary</a:t>
          </a:r>
          <a:r>
            <a:rPr lang="de-DE" b="1" i="1" dirty="0" smtClean="0"/>
            <a:t> Data</a:t>
          </a:r>
          <a:endParaRPr lang="de-DE" b="1" i="1" dirty="0"/>
        </a:p>
      </dgm:t>
    </dgm:pt>
    <dgm:pt modelId="{D4F50A27-0703-49D7-AD43-9854F98B7E86}" type="parTrans" cxnId="{1C3C39A4-6117-417A-8DF5-23096DC6EC54}">
      <dgm:prSet/>
      <dgm:spPr/>
      <dgm:t>
        <a:bodyPr/>
        <a:lstStyle/>
        <a:p>
          <a:endParaRPr lang="de-DE" b="1"/>
        </a:p>
      </dgm:t>
    </dgm:pt>
    <dgm:pt modelId="{9FA4775D-91F2-4A27-926F-756C602C8A4A}" type="sibTrans" cxnId="{1C3C39A4-6117-417A-8DF5-23096DC6EC54}">
      <dgm:prSet/>
      <dgm:spPr/>
      <dgm:t>
        <a:bodyPr/>
        <a:lstStyle/>
        <a:p>
          <a:endParaRPr lang="de-DE" b="1"/>
        </a:p>
      </dgm:t>
    </dgm:pt>
    <dgm:pt modelId="{EFA7CC1B-4AFE-4D70-8BB0-24F8DB5E2C6D}">
      <dgm:prSet phldrT="[Text]"/>
      <dgm:spPr/>
      <dgm:t>
        <a:bodyPr/>
        <a:lstStyle/>
        <a:p>
          <a:r>
            <a:rPr lang="de-DE" b="1" dirty="0" err="1" smtClean="0"/>
            <a:t>Shadow</a:t>
          </a:r>
          <a:r>
            <a:rPr lang="de-DE" b="1" dirty="0" smtClean="0"/>
            <a:t> </a:t>
          </a:r>
          <a:r>
            <a:rPr lang="de-DE" b="1" dirty="0" err="1" smtClean="0"/>
            <a:t>Projection</a:t>
          </a:r>
          <a:endParaRPr lang="de-DE" b="1" dirty="0"/>
        </a:p>
      </dgm:t>
    </dgm:pt>
    <dgm:pt modelId="{00849CF9-1207-48B3-9ADB-2B1CA42592E4}" type="parTrans" cxnId="{0A30CA54-D0AD-4425-8041-E9E7556FB592}">
      <dgm:prSet/>
      <dgm:spPr/>
      <dgm:t>
        <a:bodyPr/>
        <a:lstStyle/>
        <a:p>
          <a:endParaRPr lang="de-DE" b="1"/>
        </a:p>
      </dgm:t>
    </dgm:pt>
    <dgm:pt modelId="{8B035F11-5F34-41BE-90A1-041E609DB79A}" type="sibTrans" cxnId="{0A30CA54-D0AD-4425-8041-E9E7556FB592}">
      <dgm:prSet/>
      <dgm:spPr/>
      <dgm:t>
        <a:bodyPr/>
        <a:lstStyle/>
        <a:p>
          <a:endParaRPr lang="de-DE" b="1"/>
        </a:p>
      </dgm:t>
    </dgm:pt>
    <dgm:pt modelId="{48F4F6ED-1AD3-4B1F-982E-B1CC6FFEDB33}">
      <dgm:prSet phldrT="[Text]"/>
      <dgm:spPr/>
      <dgm:t>
        <a:bodyPr/>
        <a:lstStyle/>
        <a:p>
          <a:r>
            <a:rPr lang="de-DE" b="1" dirty="0" smtClean="0"/>
            <a:t>AO</a:t>
          </a:r>
          <a:endParaRPr lang="de-DE" b="1" dirty="0"/>
        </a:p>
      </dgm:t>
    </dgm:pt>
    <dgm:pt modelId="{3A9A0624-9D9E-4C9B-BCBC-D7DAF2C0C203}" type="parTrans" cxnId="{5D4B7EC5-BA36-40C2-98B8-A50771BCB763}">
      <dgm:prSet/>
      <dgm:spPr/>
      <dgm:t>
        <a:bodyPr/>
        <a:lstStyle/>
        <a:p>
          <a:endParaRPr lang="de-DE" b="1"/>
        </a:p>
      </dgm:t>
    </dgm:pt>
    <dgm:pt modelId="{383A7E58-CB29-481D-822E-07DF87441956}" type="sibTrans" cxnId="{5D4B7EC5-BA36-40C2-98B8-A50771BCB763}">
      <dgm:prSet/>
      <dgm:spPr/>
      <dgm:t>
        <a:bodyPr/>
        <a:lstStyle/>
        <a:p>
          <a:endParaRPr lang="de-DE" b="1"/>
        </a:p>
      </dgm:t>
    </dgm:pt>
    <dgm:pt modelId="{3DFF5F48-5B8B-4A8F-AD8F-C93DB9B3A72F}">
      <dgm:prSet phldrT="[Text]"/>
      <dgm:spPr/>
      <dgm:t>
        <a:bodyPr/>
        <a:lstStyle/>
        <a:p>
          <a:r>
            <a:rPr lang="de-DE" b="1" dirty="0" smtClean="0"/>
            <a:t>Main Pass</a:t>
          </a:r>
          <a:endParaRPr lang="de-DE" b="1" dirty="0"/>
        </a:p>
      </dgm:t>
    </dgm:pt>
    <dgm:pt modelId="{00F627FE-6138-44F4-B278-D210FD100B60}" type="parTrans" cxnId="{2F32663B-9D49-47D7-BF54-01FC0AE621E4}">
      <dgm:prSet/>
      <dgm:spPr/>
      <dgm:t>
        <a:bodyPr/>
        <a:lstStyle/>
        <a:p>
          <a:endParaRPr lang="de-DE" b="1"/>
        </a:p>
      </dgm:t>
    </dgm:pt>
    <dgm:pt modelId="{D7034B5F-B709-4670-AE8A-DC3FE154E289}" type="sibTrans" cxnId="{2F32663B-9D49-47D7-BF54-01FC0AE621E4}">
      <dgm:prSet/>
      <dgm:spPr/>
      <dgm:t>
        <a:bodyPr/>
        <a:lstStyle/>
        <a:p>
          <a:endParaRPr lang="de-DE" b="1"/>
        </a:p>
      </dgm:t>
    </dgm:pt>
    <dgm:pt modelId="{B0A2219E-A8A5-4531-A951-3C06D1C7FA88}">
      <dgm:prSet phldrT="[Text]"/>
      <dgm:spPr/>
      <dgm:t>
        <a:bodyPr/>
        <a:lstStyle/>
        <a:p>
          <a:r>
            <a:rPr lang="de-DE" b="1" dirty="0" smtClean="0"/>
            <a:t>Render </a:t>
          </a:r>
          <a:r>
            <a:rPr lang="de-DE" b="1" dirty="0" err="1" smtClean="0"/>
            <a:t>Tree</a:t>
          </a:r>
          <a:r>
            <a:rPr lang="de-DE" b="1" dirty="0" smtClean="0"/>
            <a:t> </a:t>
          </a:r>
          <a:r>
            <a:rPr lang="de-DE" b="1" dirty="0" err="1" smtClean="0"/>
            <a:t>Traversal</a:t>
          </a:r>
          <a:endParaRPr lang="de-DE" b="1" dirty="0"/>
        </a:p>
      </dgm:t>
    </dgm:pt>
    <dgm:pt modelId="{0209EDE3-3AD9-4A72-89D0-4E45062A4348}" type="parTrans" cxnId="{B6242D27-9CF4-45E7-B6F7-6D39D458CED7}">
      <dgm:prSet/>
      <dgm:spPr/>
      <dgm:t>
        <a:bodyPr/>
        <a:lstStyle/>
        <a:p>
          <a:endParaRPr lang="de-DE" b="1"/>
        </a:p>
      </dgm:t>
    </dgm:pt>
    <dgm:pt modelId="{017FDDBA-ADD1-442E-A4BB-186809AAC60F}" type="sibTrans" cxnId="{B6242D27-9CF4-45E7-B6F7-6D39D458CED7}">
      <dgm:prSet/>
      <dgm:spPr/>
      <dgm:t>
        <a:bodyPr/>
        <a:lstStyle/>
        <a:p>
          <a:endParaRPr lang="de-DE" b="1"/>
        </a:p>
      </dgm:t>
    </dgm:pt>
    <dgm:pt modelId="{295C5DAB-E385-420E-A1AD-041001E7BB0C}">
      <dgm:prSet phldrT="[Text]"/>
      <dgm:spPr/>
      <dgm:t>
        <a:bodyPr/>
        <a:lstStyle/>
        <a:p>
          <a:r>
            <a:rPr lang="de-DE" b="1" dirty="0" smtClean="0"/>
            <a:t>Post-Processing</a:t>
          </a:r>
          <a:endParaRPr lang="de-DE" b="1" dirty="0"/>
        </a:p>
      </dgm:t>
    </dgm:pt>
    <dgm:pt modelId="{03A5E66F-C498-465E-BAC9-EB5021C980E8}" type="parTrans" cxnId="{11DF719C-9FAA-437F-A67A-7EEDE69E4C09}">
      <dgm:prSet/>
      <dgm:spPr/>
      <dgm:t>
        <a:bodyPr/>
        <a:lstStyle/>
        <a:p>
          <a:endParaRPr lang="de-DE" b="1"/>
        </a:p>
      </dgm:t>
    </dgm:pt>
    <dgm:pt modelId="{67216E54-CC2D-4C7F-B560-DCFDAFD4BC93}" type="sibTrans" cxnId="{11DF719C-9FAA-437F-A67A-7EEDE69E4C09}">
      <dgm:prSet/>
      <dgm:spPr/>
      <dgm:t>
        <a:bodyPr/>
        <a:lstStyle/>
        <a:p>
          <a:endParaRPr lang="de-DE" b="1"/>
        </a:p>
      </dgm:t>
    </dgm:pt>
    <dgm:pt modelId="{9177C690-DDEF-445B-B538-23868A153D3F}">
      <dgm:prSet phldrT="[Text]"/>
      <dgm:spPr/>
      <dgm:t>
        <a:bodyPr/>
        <a:lstStyle/>
        <a:p>
          <a:r>
            <a:rPr lang="de-DE" b="1" dirty="0" err="1" smtClean="0"/>
            <a:t>Pre</a:t>
          </a:r>
          <a:r>
            <a:rPr lang="de-DE" b="1" dirty="0" smtClean="0"/>
            <a:t>-Processing</a:t>
          </a:r>
          <a:endParaRPr lang="de-DE" b="1" dirty="0"/>
        </a:p>
      </dgm:t>
    </dgm:pt>
    <dgm:pt modelId="{8FA0CF02-5F76-4596-8ED6-02EC111C0535}" type="parTrans" cxnId="{35ECCE1C-66DA-4808-BD87-3C1A4615FAE1}">
      <dgm:prSet/>
      <dgm:spPr/>
      <dgm:t>
        <a:bodyPr/>
        <a:lstStyle/>
        <a:p>
          <a:endParaRPr lang="de-DE" b="1"/>
        </a:p>
      </dgm:t>
    </dgm:pt>
    <dgm:pt modelId="{DFC61D89-1515-498A-8F09-993B621B4A27}" type="sibTrans" cxnId="{35ECCE1C-66DA-4808-BD87-3C1A4615FAE1}">
      <dgm:prSet/>
      <dgm:spPr/>
      <dgm:t>
        <a:bodyPr/>
        <a:lstStyle/>
        <a:p>
          <a:endParaRPr lang="de-DE" b="1"/>
        </a:p>
      </dgm:t>
    </dgm:pt>
    <dgm:pt modelId="{F71C908B-1381-4DAB-B89D-D9236FB3ABDC}">
      <dgm:prSet phldrT="[Text]"/>
      <dgm:spPr/>
      <dgm:t>
        <a:bodyPr/>
        <a:lstStyle/>
        <a:p>
          <a:r>
            <a:rPr lang="de-DE" b="1" dirty="0" err="1" smtClean="0"/>
            <a:t>Lighting</a:t>
          </a:r>
          <a:endParaRPr lang="de-DE" b="1" dirty="0"/>
        </a:p>
      </dgm:t>
    </dgm:pt>
    <dgm:pt modelId="{AB7161FA-D105-4015-91D5-9FC57593BCF9}" type="parTrans" cxnId="{70E9EBBE-6027-4A29-90E6-D316B0E0FE7A}">
      <dgm:prSet/>
      <dgm:spPr/>
      <dgm:t>
        <a:bodyPr/>
        <a:lstStyle/>
        <a:p>
          <a:endParaRPr lang="de-DE" b="1"/>
        </a:p>
      </dgm:t>
    </dgm:pt>
    <dgm:pt modelId="{DDC3C483-2CDA-446B-9A1C-6B00F2C4857A}" type="sibTrans" cxnId="{70E9EBBE-6027-4A29-90E6-D316B0E0FE7A}">
      <dgm:prSet/>
      <dgm:spPr/>
      <dgm:t>
        <a:bodyPr/>
        <a:lstStyle/>
        <a:p>
          <a:endParaRPr lang="de-DE" b="1"/>
        </a:p>
      </dgm:t>
    </dgm:pt>
    <dgm:pt modelId="{5184BEC2-300D-4E64-AFB9-5FD93140DFB0}">
      <dgm:prSet phldrT="[Text]"/>
      <dgm:spPr/>
      <dgm:t>
        <a:bodyPr/>
        <a:lstStyle/>
        <a:p>
          <a:r>
            <a:rPr lang="de-DE" b="1" dirty="0" smtClean="0"/>
            <a:t>Fog</a:t>
          </a:r>
          <a:endParaRPr lang="de-DE" b="1" dirty="0"/>
        </a:p>
      </dgm:t>
    </dgm:pt>
    <dgm:pt modelId="{FD157F05-6FD0-4AC1-B447-ACD0CE9F9BAB}" type="parTrans" cxnId="{68F7A96C-F1B4-46DF-A013-704ADE7A8644}">
      <dgm:prSet/>
      <dgm:spPr/>
      <dgm:t>
        <a:bodyPr/>
        <a:lstStyle/>
        <a:p>
          <a:endParaRPr lang="de-DE" b="1"/>
        </a:p>
      </dgm:t>
    </dgm:pt>
    <dgm:pt modelId="{33CA2BE6-7B62-4A2F-A974-E5ABF60FD0D3}" type="sibTrans" cxnId="{68F7A96C-F1B4-46DF-A013-704ADE7A8644}">
      <dgm:prSet/>
      <dgm:spPr/>
      <dgm:t>
        <a:bodyPr/>
        <a:lstStyle/>
        <a:p>
          <a:endParaRPr lang="de-DE" b="1"/>
        </a:p>
      </dgm:t>
    </dgm:pt>
    <dgm:pt modelId="{642B06FF-1D7B-41DB-8068-AFF016B97404}">
      <dgm:prSet phldrT="[Text]"/>
      <dgm:spPr/>
      <dgm:t>
        <a:bodyPr/>
        <a:lstStyle/>
        <a:p>
          <a:r>
            <a:rPr lang="de-DE" b="1" dirty="0" smtClean="0"/>
            <a:t>Tone Mapping</a:t>
          </a:r>
          <a:endParaRPr lang="de-DE" b="1" dirty="0"/>
        </a:p>
      </dgm:t>
    </dgm:pt>
    <dgm:pt modelId="{8327AE5C-8A39-4D08-A5EC-297902129941}" type="parTrans" cxnId="{8C8095DB-2CA5-410A-AA66-8A795C8E8C4C}">
      <dgm:prSet/>
      <dgm:spPr/>
      <dgm:t>
        <a:bodyPr/>
        <a:lstStyle/>
        <a:p>
          <a:endParaRPr lang="de-DE" b="1"/>
        </a:p>
      </dgm:t>
    </dgm:pt>
    <dgm:pt modelId="{9382675C-B1C7-4545-93BD-1986F93C36F8}" type="sibTrans" cxnId="{8C8095DB-2CA5-410A-AA66-8A795C8E8C4C}">
      <dgm:prSet/>
      <dgm:spPr/>
      <dgm:t>
        <a:bodyPr/>
        <a:lstStyle/>
        <a:p>
          <a:endParaRPr lang="de-DE" b="1"/>
        </a:p>
      </dgm:t>
    </dgm:pt>
    <dgm:pt modelId="{8CD95C11-3C27-4A2B-8047-EEB993B19681}">
      <dgm:prSet phldrT="[Text]"/>
      <dgm:spPr/>
      <dgm:t>
        <a:bodyPr/>
        <a:lstStyle/>
        <a:p>
          <a:r>
            <a:rPr lang="de-DE" b="1" dirty="0" smtClean="0"/>
            <a:t>Bloom</a:t>
          </a:r>
          <a:endParaRPr lang="de-DE" b="1" dirty="0"/>
        </a:p>
      </dgm:t>
    </dgm:pt>
    <dgm:pt modelId="{D3C5C821-F56C-4898-BC49-7D6E76D3030F}" type="parTrans" cxnId="{73012511-DF49-4CC4-B34E-D0385DB169A9}">
      <dgm:prSet/>
      <dgm:spPr/>
      <dgm:t>
        <a:bodyPr/>
        <a:lstStyle/>
        <a:p>
          <a:endParaRPr lang="de-DE" b="1"/>
        </a:p>
      </dgm:t>
    </dgm:pt>
    <dgm:pt modelId="{E01E3E41-52F3-4001-AD57-BC212E2A49B4}" type="sibTrans" cxnId="{73012511-DF49-4CC4-B34E-D0385DB169A9}">
      <dgm:prSet/>
      <dgm:spPr/>
      <dgm:t>
        <a:bodyPr/>
        <a:lstStyle/>
        <a:p>
          <a:endParaRPr lang="de-DE" b="1"/>
        </a:p>
      </dgm:t>
    </dgm:pt>
    <dgm:pt modelId="{5A4B5DDD-8618-433A-B208-002F63079A5E}">
      <dgm:prSet phldrT="[Text]"/>
      <dgm:spPr/>
      <dgm:t>
        <a:bodyPr/>
        <a:lstStyle/>
        <a:p>
          <a:r>
            <a:rPr lang="de-DE" b="1" dirty="0" smtClean="0"/>
            <a:t>DOF</a:t>
          </a:r>
          <a:endParaRPr lang="de-DE" b="1" dirty="0"/>
        </a:p>
      </dgm:t>
    </dgm:pt>
    <dgm:pt modelId="{1E2D86FE-75AD-4B81-B3FB-3C19A9DE1E29}" type="parTrans" cxnId="{31C29DF0-C14E-43F3-80A8-B2A7752CFF84}">
      <dgm:prSet/>
      <dgm:spPr/>
      <dgm:t>
        <a:bodyPr/>
        <a:lstStyle/>
        <a:p>
          <a:endParaRPr lang="de-DE" b="1"/>
        </a:p>
      </dgm:t>
    </dgm:pt>
    <dgm:pt modelId="{C56DD33A-6BD9-4686-A5A1-18D05538BAC8}" type="sibTrans" cxnId="{31C29DF0-C14E-43F3-80A8-B2A7752CFF84}">
      <dgm:prSet/>
      <dgm:spPr/>
      <dgm:t>
        <a:bodyPr/>
        <a:lstStyle/>
        <a:p>
          <a:endParaRPr lang="de-DE" b="1"/>
        </a:p>
      </dgm:t>
    </dgm:pt>
    <dgm:pt modelId="{2D7B4C66-90FE-4930-A015-ABAEC83592BA}">
      <dgm:prSet phldrT="[Text]"/>
      <dgm:spPr/>
      <dgm:t>
        <a:bodyPr/>
        <a:lstStyle/>
        <a:p>
          <a:r>
            <a:rPr lang="de-DE" b="1" dirty="0" smtClean="0"/>
            <a:t>…</a:t>
          </a:r>
          <a:endParaRPr lang="de-DE" b="1" dirty="0"/>
        </a:p>
      </dgm:t>
    </dgm:pt>
    <dgm:pt modelId="{68C8FA09-B7E3-42D9-90E7-56132A9EECFE}" type="parTrans" cxnId="{B926EF5E-BE94-494D-AEDF-E2F0783CF2FD}">
      <dgm:prSet/>
      <dgm:spPr/>
      <dgm:t>
        <a:bodyPr/>
        <a:lstStyle/>
        <a:p>
          <a:endParaRPr lang="de-DE" b="1"/>
        </a:p>
      </dgm:t>
    </dgm:pt>
    <dgm:pt modelId="{654B08A8-E447-422E-A88D-1C6D5C00FCAA}" type="sibTrans" cxnId="{B926EF5E-BE94-494D-AEDF-E2F0783CF2FD}">
      <dgm:prSet/>
      <dgm:spPr/>
      <dgm:t>
        <a:bodyPr/>
        <a:lstStyle/>
        <a:p>
          <a:endParaRPr lang="de-DE" b="1"/>
        </a:p>
      </dgm:t>
    </dgm:pt>
    <dgm:pt modelId="{7570FB89-A134-4435-A44A-4ED385A25BA1}">
      <dgm:prSet phldrT="[Text]"/>
      <dgm:spPr/>
      <dgm:t>
        <a:bodyPr/>
        <a:lstStyle/>
        <a:p>
          <a:r>
            <a:rPr lang="de-DE" b="1" dirty="0" err="1" smtClean="0"/>
            <a:t>Overlays</a:t>
          </a:r>
          <a:endParaRPr lang="de-DE" b="1" dirty="0"/>
        </a:p>
      </dgm:t>
    </dgm:pt>
    <dgm:pt modelId="{84CC11A4-6704-4453-B872-1EC0385E28AD}" type="parTrans" cxnId="{0A95277A-4D3E-409B-993F-7A5D036E4469}">
      <dgm:prSet/>
      <dgm:spPr/>
    </dgm:pt>
    <dgm:pt modelId="{A910013D-3923-44F9-8574-DEE02FA1DF7D}" type="sibTrans" cxnId="{0A95277A-4D3E-409B-993F-7A5D036E4469}">
      <dgm:prSet/>
      <dgm:spPr/>
    </dgm:pt>
    <dgm:pt modelId="{5F57BC70-8AC8-4AAC-BA2B-29DCE72F0430}">
      <dgm:prSet phldrT="[Text]"/>
      <dgm:spPr/>
      <dgm:t>
        <a:bodyPr/>
        <a:lstStyle/>
        <a:p>
          <a:r>
            <a:rPr lang="de-DE" b="1" dirty="0" err="1" smtClean="0"/>
            <a:t>God</a:t>
          </a:r>
          <a:r>
            <a:rPr lang="de-DE" b="1" dirty="0" smtClean="0"/>
            <a:t> Rays</a:t>
          </a:r>
          <a:endParaRPr lang="de-DE" b="1" dirty="0"/>
        </a:p>
      </dgm:t>
    </dgm:pt>
    <dgm:pt modelId="{0DB86E60-65AB-4F96-AA79-CB7FDCBDC6EB}" type="parTrans" cxnId="{69558D02-77ED-4981-8088-FD8E80122370}">
      <dgm:prSet/>
      <dgm:spPr/>
    </dgm:pt>
    <dgm:pt modelId="{B7DA9474-456A-4A54-8C04-DD3A157DAD5E}" type="sibTrans" cxnId="{69558D02-77ED-4981-8088-FD8E80122370}">
      <dgm:prSet/>
      <dgm:spPr/>
    </dgm:pt>
    <dgm:pt modelId="{A19301A1-1767-4347-8225-54C490BCF61C}">
      <dgm:prSet phldrT="[Text]"/>
      <dgm:spPr/>
      <dgm:t>
        <a:bodyPr/>
        <a:lstStyle/>
        <a:p>
          <a:r>
            <a:rPr lang="de-DE" b="1" i="1" dirty="0" smtClean="0"/>
            <a:t>Color Data</a:t>
          </a:r>
          <a:endParaRPr lang="de-DE" b="1" i="1" dirty="0"/>
        </a:p>
      </dgm:t>
    </dgm:pt>
    <dgm:pt modelId="{AEFAAFAC-AD75-4B27-A574-AE3CA50DA779}" type="parTrans" cxnId="{AB929C1D-071F-4962-BE59-8BBA227A77DE}">
      <dgm:prSet/>
      <dgm:spPr/>
    </dgm:pt>
    <dgm:pt modelId="{178FF86C-1578-4F47-B9B7-C99B0C50D773}" type="sibTrans" cxnId="{AB929C1D-071F-4962-BE59-8BBA227A77DE}">
      <dgm:prSet/>
      <dgm:spPr/>
    </dgm:pt>
    <dgm:pt modelId="{82244DBF-A28C-42AB-9886-1EAE3F2A58A8}">
      <dgm:prSet phldrT="[Text]"/>
      <dgm:spPr/>
      <dgm:t>
        <a:bodyPr/>
        <a:lstStyle/>
        <a:p>
          <a:endParaRPr lang="de-DE" b="1" dirty="0"/>
        </a:p>
      </dgm:t>
    </dgm:pt>
    <dgm:pt modelId="{700E634B-5DDE-4AFB-9E19-A1CE068D0428}" type="parTrans" cxnId="{87C6AA42-9E36-48B8-BFED-FBE363F44DB7}">
      <dgm:prSet/>
      <dgm:spPr/>
    </dgm:pt>
    <dgm:pt modelId="{808D487D-D04E-426B-AB17-EC70A6D0D554}" type="sibTrans" cxnId="{87C6AA42-9E36-48B8-BFED-FBE363F44DB7}">
      <dgm:prSet/>
      <dgm:spPr/>
    </dgm:pt>
    <dgm:pt modelId="{62F57DF0-54B9-4FB8-9EC5-D81AB5C4469A}">
      <dgm:prSet phldrT="[Text]"/>
      <dgm:spPr/>
      <dgm:t>
        <a:bodyPr/>
        <a:lstStyle/>
        <a:p>
          <a:r>
            <a:rPr lang="de-DE" b="1" i="1" dirty="0" err="1" smtClean="0"/>
            <a:t>Depth</a:t>
          </a:r>
          <a:r>
            <a:rPr lang="de-DE" b="1" i="1" dirty="0" smtClean="0"/>
            <a:t> Data</a:t>
          </a:r>
          <a:endParaRPr lang="de-DE" b="1" i="1" dirty="0"/>
        </a:p>
      </dgm:t>
    </dgm:pt>
    <dgm:pt modelId="{C0FFAB52-8558-4BA4-898A-66A42C632AAE}" type="parTrans" cxnId="{C8D0CF84-2F97-499E-AF96-0D85F91AC5EF}">
      <dgm:prSet/>
      <dgm:spPr/>
    </dgm:pt>
    <dgm:pt modelId="{5209B916-9B89-4958-A391-0486FF72AAC8}" type="sibTrans" cxnId="{C8D0CF84-2F97-499E-AF96-0D85F91AC5EF}">
      <dgm:prSet/>
      <dgm:spPr/>
    </dgm:pt>
    <dgm:pt modelId="{399BFABE-2DC5-40A6-B0BB-D9B7A6506F6A}">
      <dgm:prSet phldrT="[Text]"/>
      <dgm:spPr/>
      <dgm:t>
        <a:bodyPr/>
        <a:lstStyle/>
        <a:p>
          <a:endParaRPr lang="de-DE" b="1" dirty="0"/>
        </a:p>
      </dgm:t>
    </dgm:pt>
    <dgm:pt modelId="{CFB086FB-3CE1-4AE6-BA9E-2DD794899EBD}" type="parTrans" cxnId="{4B1AC2E7-0DB1-440A-92A3-6CD858D5806A}">
      <dgm:prSet/>
      <dgm:spPr/>
    </dgm:pt>
    <dgm:pt modelId="{6D907C85-7392-48C9-BA1D-2AE506117133}" type="sibTrans" cxnId="{4B1AC2E7-0DB1-440A-92A3-6CD858D5806A}">
      <dgm:prSet/>
      <dgm:spPr/>
    </dgm:pt>
    <dgm:pt modelId="{0C09313D-E4EF-4ECA-8636-83115E3ECE17}">
      <dgm:prSet phldrT="[Text]"/>
      <dgm:spPr/>
      <dgm:t>
        <a:bodyPr/>
        <a:lstStyle/>
        <a:p>
          <a:r>
            <a:rPr lang="de-DE" b="1" dirty="0" smtClean="0"/>
            <a:t>&lt;</a:t>
          </a:r>
          <a:r>
            <a:rPr lang="de-DE" b="1" dirty="0" err="1" smtClean="0"/>
            <a:t>insert</a:t>
          </a:r>
          <a:r>
            <a:rPr lang="de-DE" b="1" dirty="0" smtClean="0"/>
            <a:t> </a:t>
          </a:r>
          <a:r>
            <a:rPr lang="de-DE" b="1" dirty="0" err="1" smtClean="0"/>
            <a:t>your</a:t>
          </a:r>
          <a:r>
            <a:rPr lang="de-DE" b="1" dirty="0" smtClean="0"/>
            <a:t> </a:t>
          </a:r>
          <a:r>
            <a:rPr lang="de-DE" b="1" dirty="0" err="1" smtClean="0"/>
            <a:t>special</a:t>
          </a:r>
          <a:r>
            <a:rPr lang="de-DE" b="1" dirty="0" smtClean="0"/>
            <a:t> </a:t>
          </a:r>
          <a:r>
            <a:rPr lang="de-DE" b="1" dirty="0" err="1" smtClean="0"/>
            <a:t>effect</a:t>
          </a:r>
          <a:r>
            <a:rPr lang="de-DE" b="1" dirty="0" smtClean="0"/>
            <a:t> </a:t>
          </a:r>
          <a:r>
            <a:rPr lang="de-DE" b="1" dirty="0" err="1" smtClean="0"/>
            <a:t>here</a:t>
          </a:r>
          <a:r>
            <a:rPr lang="de-DE" b="1" dirty="0" smtClean="0"/>
            <a:t>&gt;</a:t>
          </a:r>
          <a:endParaRPr lang="de-DE" b="1" dirty="0"/>
        </a:p>
      </dgm:t>
    </dgm:pt>
    <dgm:pt modelId="{5310EF33-71E6-4812-A734-22846AAF2B48}" type="parTrans" cxnId="{7077EB19-B1D5-4A29-B34E-15EBF93CFCA9}">
      <dgm:prSet/>
      <dgm:spPr/>
    </dgm:pt>
    <dgm:pt modelId="{C2D8495F-2A76-40E3-8F80-EED44D0FFC96}" type="sibTrans" cxnId="{7077EB19-B1D5-4A29-B34E-15EBF93CFCA9}">
      <dgm:prSet/>
      <dgm:spPr/>
    </dgm:pt>
    <dgm:pt modelId="{ADED6741-7113-45E9-9926-D84297ED5FF1}" type="pres">
      <dgm:prSet presAssocID="{560DC5D6-6BF7-4194-8238-963A3BCE6AD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8B955329-C51A-4AE3-B11F-59BF177A7B58}" type="pres">
      <dgm:prSet presAssocID="{470016C1-3857-49E2-8ED0-A750730182EE}" presName="composite" presStyleCnt="0"/>
      <dgm:spPr/>
    </dgm:pt>
    <dgm:pt modelId="{4BC54ECF-897A-41A1-9933-CB190873D838}" type="pres">
      <dgm:prSet presAssocID="{470016C1-3857-49E2-8ED0-A750730182E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99A97E8-0D59-498A-9640-1AA85362E255}" type="pres">
      <dgm:prSet presAssocID="{470016C1-3857-49E2-8ED0-A750730182EE}" presName="parSh" presStyleLbl="node1" presStyleIdx="0" presStyleCnt="4"/>
      <dgm:spPr/>
      <dgm:t>
        <a:bodyPr/>
        <a:lstStyle/>
        <a:p>
          <a:endParaRPr lang="de-DE"/>
        </a:p>
      </dgm:t>
    </dgm:pt>
    <dgm:pt modelId="{FD437A2E-E54D-484B-825E-4E73FE3DF110}" type="pres">
      <dgm:prSet presAssocID="{470016C1-3857-49E2-8ED0-A750730182EE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3F760F-D81F-47C7-ACB3-3548FB2F398A}" type="pres">
      <dgm:prSet presAssocID="{0037C465-D304-454E-B7D6-39DC804A428D}" presName="sibTrans" presStyleLbl="sibTrans2D1" presStyleIdx="0" presStyleCnt="3"/>
      <dgm:spPr/>
      <dgm:t>
        <a:bodyPr/>
        <a:lstStyle/>
        <a:p>
          <a:endParaRPr lang="de-DE"/>
        </a:p>
      </dgm:t>
    </dgm:pt>
    <dgm:pt modelId="{52AEB996-34E3-4944-A1EA-34B07C5F8981}" type="pres">
      <dgm:prSet presAssocID="{0037C465-D304-454E-B7D6-39DC804A428D}" presName="connTx" presStyleLbl="sibTrans2D1" presStyleIdx="0" presStyleCnt="3"/>
      <dgm:spPr/>
      <dgm:t>
        <a:bodyPr/>
        <a:lstStyle/>
        <a:p>
          <a:endParaRPr lang="de-DE"/>
        </a:p>
      </dgm:t>
    </dgm:pt>
    <dgm:pt modelId="{90B0E5E9-BE21-4BF3-B24A-FC967C831AE3}" type="pres">
      <dgm:prSet presAssocID="{9177C690-DDEF-445B-B538-23868A153D3F}" presName="composite" presStyleCnt="0"/>
      <dgm:spPr/>
    </dgm:pt>
    <dgm:pt modelId="{A4A38A30-5216-4505-8672-1E9D5CF6E46D}" type="pres">
      <dgm:prSet presAssocID="{9177C690-DDEF-445B-B538-23868A153D3F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46D1D4-9E4D-470A-8F0E-ABAAA39CF04E}" type="pres">
      <dgm:prSet presAssocID="{9177C690-DDEF-445B-B538-23868A153D3F}" presName="parSh" presStyleLbl="node1" presStyleIdx="1" presStyleCnt="4"/>
      <dgm:spPr/>
      <dgm:t>
        <a:bodyPr/>
        <a:lstStyle/>
        <a:p>
          <a:endParaRPr lang="de-DE"/>
        </a:p>
      </dgm:t>
    </dgm:pt>
    <dgm:pt modelId="{C770A6B1-DE1E-49CE-A2EC-F75CE00942BB}" type="pres">
      <dgm:prSet presAssocID="{9177C690-DDEF-445B-B538-23868A153D3F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BD862A7-510F-4D58-A173-160DA70265DF}" type="pres">
      <dgm:prSet presAssocID="{DFC61D89-1515-498A-8F09-993B621B4A27}" presName="sibTrans" presStyleLbl="sibTrans2D1" presStyleIdx="1" presStyleCnt="3"/>
      <dgm:spPr/>
      <dgm:t>
        <a:bodyPr/>
        <a:lstStyle/>
        <a:p>
          <a:endParaRPr lang="de-DE"/>
        </a:p>
      </dgm:t>
    </dgm:pt>
    <dgm:pt modelId="{BCD15A4E-6214-4F6B-88AC-3996F59627B0}" type="pres">
      <dgm:prSet presAssocID="{DFC61D89-1515-498A-8F09-993B621B4A27}" presName="connTx" presStyleLbl="sibTrans2D1" presStyleIdx="1" presStyleCnt="3"/>
      <dgm:spPr/>
      <dgm:t>
        <a:bodyPr/>
        <a:lstStyle/>
        <a:p>
          <a:endParaRPr lang="de-DE"/>
        </a:p>
      </dgm:t>
    </dgm:pt>
    <dgm:pt modelId="{8A7B90AF-0FB0-4BDE-8349-B283C207A4D2}" type="pres">
      <dgm:prSet presAssocID="{3DFF5F48-5B8B-4A8F-AD8F-C93DB9B3A72F}" presName="composite" presStyleCnt="0"/>
      <dgm:spPr/>
    </dgm:pt>
    <dgm:pt modelId="{D6E4FD1C-63EE-466F-ABD4-A6653E6552A9}" type="pres">
      <dgm:prSet presAssocID="{3DFF5F48-5B8B-4A8F-AD8F-C93DB9B3A72F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EB36724-4F9B-4339-BF22-3CA921D2D9FB}" type="pres">
      <dgm:prSet presAssocID="{3DFF5F48-5B8B-4A8F-AD8F-C93DB9B3A72F}" presName="parSh" presStyleLbl="node1" presStyleIdx="2" presStyleCnt="4"/>
      <dgm:spPr/>
      <dgm:t>
        <a:bodyPr/>
        <a:lstStyle/>
        <a:p>
          <a:endParaRPr lang="de-DE"/>
        </a:p>
      </dgm:t>
    </dgm:pt>
    <dgm:pt modelId="{0FB9AF75-09EC-45A0-9245-D0FB2A2BD0A3}" type="pres">
      <dgm:prSet presAssocID="{3DFF5F48-5B8B-4A8F-AD8F-C93DB9B3A72F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E84682C-8AC2-4E4A-910B-2DFFB5375442}" type="pres">
      <dgm:prSet presAssocID="{D7034B5F-B709-4670-AE8A-DC3FE154E289}" presName="sibTrans" presStyleLbl="sibTrans2D1" presStyleIdx="2" presStyleCnt="3"/>
      <dgm:spPr/>
      <dgm:t>
        <a:bodyPr/>
        <a:lstStyle/>
        <a:p>
          <a:endParaRPr lang="de-DE"/>
        </a:p>
      </dgm:t>
    </dgm:pt>
    <dgm:pt modelId="{0CA8372D-4F15-455B-84DA-0D388FFCB145}" type="pres">
      <dgm:prSet presAssocID="{D7034B5F-B709-4670-AE8A-DC3FE154E289}" presName="connTx" presStyleLbl="sibTrans2D1" presStyleIdx="2" presStyleCnt="3"/>
      <dgm:spPr/>
      <dgm:t>
        <a:bodyPr/>
        <a:lstStyle/>
        <a:p>
          <a:endParaRPr lang="de-DE"/>
        </a:p>
      </dgm:t>
    </dgm:pt>
    <dgm:pt modelId="{9F450A46-7BA4-41B1-B3AE-C5F5C8B16075}" type="pres">
      <dgm:prSet presAssocID="{295C5DAB-E385-420E-A1AD-041001E7BB0C}" presName="composite" presStyleCnt="0"/>
      <dgm:spPr/>
    </dgm:pt>
    <dgm:pt modelId="{A834FA00-9B59-4D78-95E7-CCAC3C47CDE3}" type="pres">
      <dgm:prSet presAssocID="{295C5DAB-E385-420E-A1AD-041001E7BB0C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4039204-681F-45EA-A8C8-B669C3A1CD83}" type="pres">
      <dgm:prSet presAssocID="{295C5DAB-E385-420E-A1AD-041001E7BB0C}" presName="parSh" presStyleLbl="node1" presStyleIdx="3" presStyleCnt="4"/>
      <dgm:spPr/>
      <dgm:t>
        <a:bodyPr/>
        <a:lstStyle/>
        <a:p>
          <a:endParaRPr lang="de-DE"/>
        </a:p>
      </dgm:t>
    </dgm:pt>
    <dgm:pt modelId="{1623514C-CBBB-4E39-99FE-C8B375FCFAA5}" type="pres">
      <dgm:prSet presAssocID="{295C5DAB-E385-420E-A1AD-041001E7BB0C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C3C39A4-6117-417A-8DF5-23096DC6EC54}" srcId="{470016C1-3857-49E2-8ED0-A750730182EE}" destId="{27BDA7E8-4480-467D-B19A-697D6873B0E9}" srcOrd="3" destOrd="0" parTransId="{D4F50A27-0703-49D7-AD43-9854F98B7E86}" sibTransId="{9FA4775D-91F2-4A27-926F-756C602C8A4A}"/>
    <dgm:cxn modelId="{A0E28E27-EA1D-4647-9E2A-3B2E51E81AFA}" type="presOf" srcId="{A19301A1-1767-4347-8225-54C490BCF61C}" destId="{0FB9AF75-09EC-45A0-9245-D0FB2A2BD0A3}" srcOrd="0" destOrd="2" presId="urn:microsoft.com/office/officeart/2005/8/layout/process3"/>
    <dgm:cxn modelId="{0A95277A-4D3E-409B-993F-7A5D036E4469}" srcId="{295C5DAB-E385-420E-A1AD-041001E7BB0C}" destId="{7570FB89-A134-4435-A44A-4ED385A25BA1}" srcOrd="5" destOrd="0" parTransId="{84CC11A4-6704-4453-B872-1EC0385E28AD}" sibTransId="{A910013D-3923-44F9-8574-DEE02FA1DF7D}"/>
    <dgm:cxn modelId="{85287045-764D-4BA4-A21A-1AC0356EEAC5}" type="presOf" srcId="{9177C690-DDEF-445B-B538-23868A153D3F}" destId="{A4A38A30-5216-4505-8672-1E9D5CF6E46D}" srcOrd="0" destOrd="0" presId="urn:microsoft.com/office/officeart/2005/8/layout/process3"/>
    <dgm:cxn modelId="{5D4B7EC5-BA36-40C2-98B8-A50771BCB763}" srcId="{9177C690-DDEF-445B-B538-23868A153D3F}" destId="{48F4F6ED-1AD3-4B1F-982E-B1CC6FFEDB33}" srcOrd="2" destOrd="0" parTransId="{3A9A0624-9D9E-4C9B-BCBC-D7DAF2C0C203}" sibTransId="{383A7E58-CB29-481D-822E-07DF87441956}"/>
    <dgm:cxn modelId="{B1916304-485A-46D8-A6FD-FE9F1176C5C8}" type="presOf" srcId="{D7034B5F-B709-4670-AE8A-DC3FE154E289}" destId="{6E84682C-8AC2-4E4A-910B-2DFFB5375442}" srcOrd="0" destOrd="0" presId="urn:microsoft.com/office/officeart/2005/8/layout/process3"/>
    <dgm:cxn modelId="{D430672B-758C-49AE-AEDC-333E31FC12B3}" srcId="{470016C1-3857-49E2-8ED0-A750730182EE}" destId="{0A7A92E1-23E9-476A-92AA-063B2288C39F}" srcOrd="0" destOrd="0" parTransId="{8F6E4DD6-EC33-47DF-8618-4337834DBBF1}" sibTransId="{BC2363F3-E0DD-491A-B700-E805F3D5CEFA}"/>
    <dgm:cxn modelId="{640406A6-2715-4D69-88B4-C38546481B27}" type="presOf" srcId="{D7034B5F-B709-4670-AE8A-DC3FE154E289}" destId="{0CA8372D-4F15-455B-84DA-0D388FFCB145}" srcOrd="1" destOrd="0" presId="urn:microsoft.com/office/officeart/2005/8/layout/process3"/>
    <dgm:cxn modelId="{4B1AC2E7-0DB1-440A-92A3-6CD858D5806A}" srcId="{470016C1-3857-49E2-8ED0-A750730182EE}" destId="{399BFABE-2DC5-40A6-B0BB-D9B7A6506F6A}" srcOrd="1" destOrd="0" parTransId="{CFB086FB-3CE1-4AE6-BA9E-2DD794899EBD}" sibTransId="{6D907C85-7392-48C9-BA1D-2AE506117133}"/>
    <dgm:cxn modelId="{5CF9051F-63DD-463A-8BFA-23EF937FB6AA}" type="presOf" srcId="{F71C908B-1381-4DAB-B89D-D9236FB3ABDC}" destId="{C770A6B1-DE1E-49CE-A2EC-F75CE00942BB}" srcOrd="0" destOrd="0" presId="urn:microsoft.com/office/officeart/2005/8/layout/process3"/>
    <dgm:cxn modelId="{F71D7879-75B3-46ED-B7D8-975ABB83D259}" type="presOf" srcId="{27BDA7E8-4480-467D-B19A-697D6873B0E9}" destId="{FD437A2E-E54D-484B-825E-4E73FE3DF110}" srcOrd="0" destOrd="3" presId="urn:microsoft.com/office/officeart/2005/8/layout/process3"/>
    <dgm:cxn modelId="{11DF719C-9FAA-437F-A67A-7EEDE69E4C09}" srcId="{560DC5D6-6BF7-4194-8238-963A3BCE6ADB}" destId="{295C5DAB-E385-420E-A1AD-041001E7BB0C}" srcOrd="3" destOrd="0" parTransId="{03A5E66F-C498-465E-BAC9-EB5021C980E8}" sibTransId="{67216E54-CC2D-4C7F-B560-DCFDAFD4BC93}"/>
    <dgm:cxn modelId="{0A30CA54-D0AD-4425-8041-E9E7556FB592}" srcId="{9177C690-DDEF-445B-B538-23868A153D3F}" destId="{EFA7CC1B-4AFE-4D70-8BB0-24F8DB5E2C6D}" srcOrd="1" destOrd="0" parTransId="{00849CF9-1207-48B3-9ADB-2B1CA42592E4}" sibTransId="{8B035F11-5F34-41BE-90A1-041E609DB79A}"/>
    <dgm:cxn modelId="{5BEDDB37-1772-4BD7-A0B1-B516252B155E}" type="presOf" srcId="{0A7A92E1-23E9-476A-92AA-063B2288C39F}" destId="{FD437A2E-E54D-484B-825E-4E73FE3DF110}" srcOrd="0" destOrd="0" presId="urn:microsoft.com/office/officeart/2005/8/layout/process3"/>
    <dgm:cxn modelId="{68F7A96C-F1B4-46DF-A013-704ADE7A8644}" srcId="{295C5DAB-E385-420E-A1AD-041001E7BB0C}" destId="{5184BEC2-300D-4E64-AFB9-5FD93140DFB0}" srcOrd="0" destOrd="0" parTransId="{FD157F05-6FD0-4AC1-B447-ACD0CE9F9BAB}" sibTransId="{33CA2BE6-7B62-4A2F-A974-E5ABF60FD0D3}"/>
    <dgm:cxn modelId="{73012511-DF49-4CC4-B34E-D0385DB169A9}" srcId="{295C5DAB-E385-420E-A1AD-041001E7BB0C}" destId="{8CD95C11-3C27-4A2B-8047-EEB993B19681}" srcOrd="4" destOrd="0" parTransId="{D3C5C821-F56C-4898-BC49-7D6E76D3030F}" sibTransId="{E01E3E41-52F3-4001-AD57-BC212E2A49B4}"/>
    <dgm:cxn modelId="{E4B821EB-966D-4C2E-BB25-5CFCB528F852}" type="presOf" srcId="{B0A2219E-A8A5-4531-A951-3C06D1C7FA88}" destId="{0FB9AF75-09EC-45A0-9245-D0FB2A2BD0A3}" srcOrd="0" destOrd="0" presId="urn:microsoft.com/office/officeart/2005/8/layout/process3"/>
    <dgm:cxn modelId="{6ABC5492-B446-400A-8ABF-4C8A6DCCACB1}" type="presOf" srcId="{295C5DAB-E385-420E-A1AD-041001E7BB0C}" destId="{A834FA00-9B59-4D78-95E7-CCAC3C47CDE3}" srcOrd="0" destOrd="0" presId="urn:microsoft.com/office/officeart/2005/8/layout/process3"/>
    <dgm:cxn modelId="{03747E79-55ED-4AF5-B739-3CDCE0FA2E6E}" srcId="{560DC5D6-6BF7-4194-8238-963A3BCE6ADB}" destId="{470016C1-3857-49E2-8ED0-A750730182EE}" srcOrd="0" destOrd="0" parTransId="{4B405588-C1B4-4309-B019-2B3ECCE5476A}" sibTransId="{0037C465-D304-454E-B7D6-39DC804A428D}"/>
    <dgm:cxn modelId="{EA105F47-AE71-4AD9-A382-84E453E764E3}" type="presOf" srcId="{EFA7CC1B-4AFE-4D70-8BB0-24F8DB5E2C6D}" destId="{C770A6B1-DE1E-49CE-A2EC-F75CE00942BB}" srcOrd="0" destOrd="1" presId="urn:microsoft.com/office/officeart/2005/8/layout/process3"/>
    <dgm:cxn modelId="{DC494A4F-A823-448F-85CB-B283E610E15D}" type="presOf" srcId="{82244DBF-A28C-42AB-9886-1EAE3F2A58A8}" destId="{0FB9AF75-09EC-45A0-9245-D0FB2A2BD0A3}" srcOrd="0" destOrd="1" presId="urn:microsoft.com/office/officeart/2005/8/layout/process3"/>
    <dgm:cxn modelId="{4BF8326F-3603-40C7-ABD5-4F05A4DB8CA2}" type="presOf" srcId="{3DFF5F48-5B8B-4A8F-AD8F-C93DB9B3A72F}" destId="{D6E4FD1C-63EE-466F-ABD4-A6653E6552A9}" srcOrd="0" destOrd="0" presId="urn:microsoft.com/office/officeart/2005/8/layout/process3"/>
    <dgm:cxn modelId="{6F6A51B0-FFD1-4661-936A-BFCEDDB639CF}" type="presOf" srcId="{8CD95C11-3C27-4A2B-8047-EEB993B19681}" destId="{1623514C-CBBB-4E39-99FE-C8B375FCFAA5}" srcOrd="0" destOrd="4" presId="urn:microsoft.com/office/officeart/2005/8/layout/process3"/>
    <dgm:cxn modelId="{2F32663B-9D49-47D7-BF54-01FC0AE621E4}" srcId="{560DC5D6-6BF7-4194-8238-963A3BCE6ADB}" destId="{3DFF5F48-5B8B-4A8F-AD8F-C93DB9B3A72F}" srcOrd="2" destOrd="0" parTransId="{00F627FE-6138-44F4-B278-D210FD100B60}" sibTransId="{D7034B5F-B709-4670-AE8A-DC3FE154E289}"/>
    <dgm:cxn modelId="{3EE66D5F-C90D-4B24-BCD7-331E17FFF803}" type="presOf" srcId="{DFC61D89-1515-498A-8F09-993B621B4A27}" destId="{FBD862A7-510F-4D58-A173-160DA70265DF}" srcOrd="0" destOrd="0" presId="urn:microsoft.com/office/officeart/2005/8/layout/process3"/>
    <dgm:cxn modelId="{C8D0CF84-2F97-499E-AF96-0D85F91AC5EF}" srcId="{470016C1-3857-49E2-8ED0-A750730182EE}" destId="{62F57DF0-54B9-4FB8-9EC5-D81AB5C4469A}" srcOrd="2" destOrd="0" parTransId="{C0FFAB52-8558-4BA4-898A-66A42C632AAE}" sibTransId="{5209B916-9B89-4958-A391-0486FF72AAC8}"/>
    <dgm:cxn modelId="{3497DA15-700D-4D71-9125-2D22205CAD1E}" type="presOf" srcId="{5A4B5DDD-8618-433A-B208-002F63079A5E}" destId="{1623514C-CBBB-4E39-99FE-C8B375FCFAA5}" srcOrd="0" destOrd="2" presId="urn:microsoft.com/office/officeart/2005/8/layout/process3"/>
    <dgm:cxn modelId="{F89B1E9B-6C15-4CAD-9888-C3385F401981}" type="presOf" srcId="{560DC5D6-6BF7-4194-8238-963A3BCE6ADB}" destId="{ADED6741-7113-45E9-9926-D84297ED5FF1}" srcOrd="0" destOrd="0" presId="urn:microsoft.com/office/officeart/2005/8/layout/process3"/>
    <dgm:cxn modelId="{B926EF5E-BE94-494D-AEDF-E2F0783CF2FD}" srcId="{9177C690-DDEF-445B-B538-23868A153D3F}" destId="{2D7B4C66-90FE-4930-A015-ABAEC83592BA}" srcOrd="3" destOrd="0" parTransId="{68C8FA09-B7E3-42D9-90E7-56132A9EECFE}" sibTransId="{654B08A8-E447-422E-A88D-1C6D5C00FCAA}"/>
    <dgm:cxn modelId="{97986E64-4FFE-49F0-AFDA-DD51244C2E52}" type="presOf" srcId="{0037C465-D304-454E-B7D6-39DC804A428D}" destId="{52AEB996-34E3-4944-A1EA-34B07C5F8981}" srcOrd="1" destOrd="0" presId="urn:microsoft.com/office/officeart/2005/8/layout/process3"/>
    <dgm:cxn modelId="{A7AEE59B-3996-41C4-B9E7-F94089579C5A}" type="presOf" srcId="{295C5DAB-E385-420E-A1AD-041001E7BB0C}" destId="{34039204-681F-45EA-A8C8-B669C3A1CD83}" srcOrd="1" destOrd="0" presId="urn:microsoft.com/office/officeart/2005/8/layout/process3"/>
    <dgm:cxn modelId="{D1CD9865-8E10-458F-AE11-1CABC471E9CA}" type="presOf" srcId="{5F57BC70-8AC8-4AAC-BA2B-29DCE72F0430}" destId="{1623514C-CBBB-4E39-99FE-C8B375FCFAA5}" srcOrd="0" destOrd="1" presId="urn:microsoft.com/office/officeart/2005/8/layout/process3"/>
    <dgm:cxn modelId="{B6242D27-9CF4-45E7-B6F7-6D39D458CED7}" srcId="{3DFF5F48-5B8B-4A8F-AD8F-C93DB9B3A72F}" destId="{B0A2219E-A8A5-4531-A951-3C06D1C7FA88}" srcOrd="0" destOrd="0" parTransId="{0209EDE3-3AD9-4A72-89D0-4E45062A4348}" sibTransId="{017FDDBA-ADD1-442E-A4BB-186809AAC60F}"/>
    <dgm:cxn modelId="{C1CDC934-1F6F-45C0-93CA-DC7FD93CDF08}" type="presOf" srcId="{48F4F6ED-1AD3-4B1F-982E-B1CC6FFEDB33}" destId="{C770A6B1-DE1E-49CE-A2EC-F75CE00942BB}" srcOrd="0" destOrd="2" presId="urn:microsoft.com/office/officeart/2005/8/layout/process3"/>
    <dgm:cxn modelId="{87C6AA42-9E36-48B8-BFED-FBE363F44DB7}" srcId="{3DFF5F48-5B8B-4A8F-AD8F-C93DB9B3A72F}" destId="{82244DBF-A28C-42AB-9886-1EAE3F2A58A8}" srcOrd="1" destOrd="0" parTransId="{700E634B-5DDE-4AFB-9E19-A1CE068D0428}" sibTransId="{808D487D-D04E-426B-AB17-EC70A6D0D554}"/>
    <dgm:cxn modelId="{9E36AB87-2B40-4C66-A209-1543D61E8EF6}" type="presOf" srcId="{399BFABE-2DC5-40A6-B0BB-D9B7A6506F6A}" destId="{FD437A2E-E54D-484B-825E-4E73FE3DF110}" srcOrd="0" destOrd="1" presId="urn:microsoft.com/office/officeart/2005/8/layout/process3"/>
    <dgm:cxn modelId="{36055F76-DC98-4FEA-AA44-198F8C18858C}" type="presOf" srcId="{0C09313D-E4EF-4ECA-8636-83115E3ECE17}" destId="{1623514C-CBBB-4E39-99FE-C8B375FCFAA5}" srcOrd="0" destOrd="6" presId="urn:microsoft.com/office/officeart/2005/8/layout/process3"/>
    <dgm:cxn modelId="{31C29DF0-C14E-43F3-80A8-B2A7752CFF84}" srcId="{295C5DAB-E385-420E-A1AD-041001E7BB0C}" destId="{5A4B5DDD-8618-433A-B208-002F63079A5E}" srcOrd="2" destOrd="0" parTransId="{1E2D86FE-75AD-4B81-B3FB-3C19A9DE1E29}" sibTransId="{C56DD33A-6BD9-4686-A5A1-18D05538BAC8}"/>
    <dgm:cxn modelId="{22040334-31A6-4F99-AFEE-C7E1940B3DB5}" type="presOf" srcId="{7570FB89-A134-4435-A44A-4ED385A25BA1}" destId="{1623514C-CBBB-4E39-99FE-C8B375FCFAA5}" srcOrd="0" destOrd="5" presId="urn:microsoft.com/office/officeart/2005/8/layout/process3"/>
    <dgm:cxn modelId="{7273585F-AC5C-4266-9C4A-D8C127A554E1}" type="presOf" srcId="{62F57DF0-54B9-4FB8-9EC5-D81AB5C4469A}" destId="{FD437A2E-E54D-484B-825E-4E73FE3DF110}" srcOrd="0" destOrd="2" presId="urn:microsoft.com/office/officeart/2005/8/layout/process3"/>
    <dgm:cxn modelId="{8C8095DB-2CA5-410A-AA66-8A795C8E8C4C}" srcId="{295C5DAB-E385-420E-A1AD-041001E7BB0C}" destId="{642B06FF-1D7B-41DB-8068-AFF016B97404}" srcOrd="3" destOrd="0" parTransId="{8327AE5C-8A39-4D08-A5EC-297902129941}" sibTransId="{9382675C-B1C7-4545-93BD-1986F93C36F8}"/>
    <dgm:cxn modelId="{D9CF7A4A-D1F6-4848-9B28-025CAFC7B0F5}" type="presOf" srcId="{470016C1-3857-49E2-8ED0-A750730182EE}" destId="{4BC54ECF-897A-41A1-9933-CB190873D838}" srcOrd="0" destOrd="0" presId="urn:microsoft.com/office/officeart/2005/8/layout/process3"/>
    <dgm:cxn modelId="{69558D02-77ED-4981-8088-FD8E80122370}" srcId="{295C5DAB-E385-420E-A1AD-041001E7BB0C}" destId="{5F57BC70-8AC8-4AAC-BA2B-29DCE72F0430}" srcOrd="1" destOrd="0" parTransId="{0DB86E60-65AB-4F96-AA79-CB7FDCBDC6EB}" sibTransId="{B7DA9474-456A-4A54-8C04-DD3A157DAD5E}"/>
    <dgm:cxn modelId="{AB929C1D-071F-4962-BE59-8BBA227A77DE}" srcId="{3DFF5F48-5B8B-4A8F-AD8F-C93DB9B3A72F}" destId="{A19301A1-1767-4347-8225-54C490BCF61C}" srcOrd="2" destOrd="0" parTransId="{AEFAAFAC-AD75-4B27-A574-AE3CA50DA779}" sibTransId="{178FF86C-1578-4F47-B9B7-C99B0C50D773}"/>
    <dgm:cxn modelId="{7077EB19-B1D5-4A29-B34E-15EBF93CFCA9}" srcId="{295C5DAB-E385-420E-A1AD-041001E7BB0C}" destId="{0C09313D-E4EF-4ECA-8636-83115E3ECE17}" srcOrd="6" destOrd="0" parTransId="{5310EF33-71E6-4812-A734-22846AAF2B48}" sibTransId="{C2D8495F-2A76-40E3-8F80-EED44D0FFC96}"/>
    <dgm:cxn modelId="{70E9EBBE-6027-4A29-90E6-D316B0E0FE7A}" srcId="{9177C690-DDEF-445B-B538-23868A153D3F}" destId="{F71C908B-1381-4DAB-B89D-D9236FB3ABDC}" srcOrd="0" destOrd="0" parTransId="{AB7161FA-D105-4015-91D5-9FC57593BCF9}" sibTransId="{DDC3C483-2CDA-446B-9A1C-6B00F2C4857A}"/>
    <dgm:cxn modelId="{57B8C552-4AE1-4ED5-9993-32CA61FBE886}" type="presOf" srcId="{642B06FF-1D7B-41DB-8068-AFF016B97404}" destId="{1623514C-CBBB-4E39-99FE-C8B375FCFAA5}" srcOrd="0" destOrd="3" presId="urn:microsoft.com/office/officeart/2005/8/layout/process3"/>
    <dgm:cxn modelId="{6D804985-7D69-48AD-915A-E44FD096FF94}" type="presOf" srcId="{0037C465-D304-454E-B7D6-39DC804A428D}" destId="{6E3F760F-D81F-47C7-ACB3-3548FB2F398A}" srcOrd="0" destOrd="0" presId="urn:microsoft.com/office/officeart/2005/8/layout/process3"/>
    <dgm:cxn modelId="{07684FE3-0AA3-4F70-87B2-184B7949D71B}" type="presOf" srcId="{470016C1-3857-49E2-8ED0-A750730182EE}" destId="{B99A97E8-0D59-498A-9640-1AA85362E255}" srcOrd="1" destOrd="0" presId="urn:microsoft.com/office/officeart/2005/8/layout/process3"/>
    <dgm:cxn modelId="{C12D84D5-642A-4930-98F2-678D24C4A853}" type="presOf" srcId="{3DFF5F48-5B8B-4A8F-AD8F-C93DB9B3A72F}" destId="{CEB36724-4F9B-4339-BF22-3CA921D2D9FB}" srcOrd="1" destOrd="0" presId="urn:microsoft.com/office/officeart/2005/8/layout/process3"/>
    <dgm:cxn modelId="{B33E6C6A-BEED-499E-8530-B7CAB17AF32C}" type="presOf" srcId="{DFC61D89-1515-498A-8F09-993B621B4A27}" destId="{BCD15A4E-6214-4F6B-88AC-3996F59627B0}" srcOrd="1" destOrd="0" presId="urn:microsoft.com/office/officeart/2005/8/layout/process3"/>
    <dgm:cxn modelId="{35ECCE1C-66DA-4808-BD87-3C1A4615FAE1}" srcId="{560DC5D6-6BF7-4194-8238-963A3BCE6ADB}" destId="{9177C690-DDEF-445B-B538-23868A153D3F}" srcOrd="1" destOrd="0" parTransId="{8FA0CF02-5F76-4596-8ED6-02EC111C0535}" sibTransId="{DFC61D89-1515-498A-8F09-993B621B4A27}"/>
    <dgm:cxn modelId="{40934CB4-45FA-486D-BB0E-159801C551AF}" type="presOf" srcId="{5184BEC2-300D-4E64-AFB9-5FD93140DFB0}" destId="{1623514C-CBBB-4E39-99FE-C8B375FCFAA5}" srcOrd="0" destOrd="0" presId="urn:microsoft.com/office/officeart/2005/8/layout/process3"/>
    <dgm:cxn modelId="{04FABFB9-DC57-4957-B204-A9E578DB2830}" type="presOf" srcId="{2D7B4C66-90FE-4930-A015-ABAEC83592BA}" destId="{C770A6B1-DE1E-49CE-A2EC-F75CE00942BB}" srcOrd="0" destOrd="3" presId="urn:microsoft.com/office/officeart/2005/8/layout/process3"/>
    <dgm:cxn modelId="{EC1C29EC-043A-42B6-AADD-C1E64544270B}" type="presOf" srcId="{9177C690-DDEF-445B-B538-23868A153D3F}" destId="{BA46D1D4-9E4D-470A-8F0E-ABAAA39CF04E}" srcOrd="1" destOrd="0" presId="urn:microsoft.com/office/officeart/2005/8/layout/process3"/>
    <dgm:cxn modelId="{E5CCD873-BFDD-4433-ABA9-DF7EF768C611}" type="presParOf" srcId="{ADED6741-7113-45E9-9926-D84297ED5FF1}" destId="{8B955329-C51A-4AE3-B11F-59BF177A7B58}" srcOrd="0" destOrd="0" presId="urn:microsoft.com/office/officeart/2005/8/layout/process3"/>
    <dgm:cxn modelId="{3570D267-855B-4F11-94F3-FFD0EEEAE596}" type="presParOf" srcId="{8B955329-C51A-4AE3-B11F-59BF177A7B58}" destId="{4BC54ECF-897A-41A1-9933-CB190873D838}" srcOrd="0" destOrd="0" presId="urn:microsoft.com/office/officeart/2005/8/layout/process3"/>
    <dgm:cxn modelId="{B70DEECB-B8DC-49E6-91D0-1902666BA60C}" type="presParOf" srcId="{8B955329-C51A-4AE3-B11F-59BF177A7B58}" destId="{B99A97E8-0D59-498A-9640-1AA85362E255}" srcOrd="1" destOrd="0" presId="urn:microsoft.com/office/officeart/2005/8/layout/process3"/>
    <dgm:cxn modelId="{DD774EC7-09DB-4609-B968-7278787E633C}" type="presParOf" srcId="{8B955329-C51A-4AE3-B11F-59BF177A7B58}" destId="{FD437A2E-E54D-484B-825E-4E73FE3DF110}" srcOrd="2" destOrd="0" presId="urn:microsoft.com/office/officeart/2005/8/layout/process3"/>
    <dgm:cxn modelId="{15E07D98-EE77-4C97-BFD2-5CA061715F39}" type="presParOf" srcId="{ADED6741-7113-45E9-9926-D84297ED5FF1}" destId="{6E3F760F-D81F-47C7-ACB3-3548FB2F398A}" srcOrd="1" destOrd="0" presId="urn:microsoft.com/office/officeart/2005/8/layout/process3"/>
    <dgm:cxn modelId="{FEBECE46-6258-464D-A2A9-D0E4A71B7A95}" type="presParOf" srcId="{6E3F760F-D81F-47C7-ACB3-3548FB2F398A}" destId="{52AEB996-34E3-4944-A1EA-34B07C5F8981}" srcOrd="0" destOrd="0" presId="urn:microsoft.com/office/officeart/2005/8/layout/process3"/>
    <dgm:cxn modelId="{A89932CB-487F-4429-A6A5-35DE2A0E1B6A}" type="presParOf" srcId="{ADED6741-7113-45E9-9926-D84297ED5FF1}" destId="{90B0E5E9-BE21-4BF3-B24A-FC967C831AE3}" srcOrd="2" destOrd="0" presId="urn:microsoft.com/office/officeart/2005/8/layout/process3"/>
    <dgm:cxn modelId="{F24FF0E9-9EA2-47E2-B671-DF27D8C01331}" type="presParOf" srcId="{90B0E5E9-BE21-4BF3-B24A-FC967C831AE3}" destId="{A4A38A30-5216-4505-8672-1E9D5CF6E46D}" srcOrd="0" destOrd="0" presId="urn:microsoft.com/office/officeart/2005/8/layout/process3"/>
    <dgm:cxn modelId="{18D511D7-641B-4600-B169-BCBCBDF2D367}" type="presParOf" srcId="{90B0E5E9-BE21-4BF3-B24A-FC967C831AE3}" destId="{BA46D1D4-9E4D-470A-8F0E-ABAAA39CF04E}" srcOrd="1" destOrd="0" presId="urn:microsoft.com/office/officeart/2005/8/layout/process3"/>
    <dgm:cxn modelId="{A8264C33-FCF2-4B3B-A5E1-12B2A4AD782D}" type="presParOf" srcId="{90B0E5E9-BE21-4BF3-B24A-FC967C831AE3}" destId="{C770A6B1-DE1E-49CE-A2EC-F75CE00942BB}" srcOrd="2" destOrd="0" presId="urn:microsoft.com/office/officeart/2005/8/layout/process3"/>
    <dgm:cxn modelId="{B1081338-9B74-4E8C-816F-AD774D617229}" type="presParOf" srcId="{ADED6741-7113-45E9-9926-D84297ED5FF1}" destId="{FBD862A7-510F-4D58-A173-160DA70265DF}" srcOrd="3" destOrd="0" presId="urn:microsoft.com/office/officeart/2005/8/layout/process3"/>
    <dgm:cxn modelId="{867E4F2F-1923-44A2-B2F9-D275EFBDFFE1}" type="presParOf" srcId="{FBD862A7-510F-4D58-A173-160DA70265DF}" destId="{BCD15A4E-6214-4F6B-88AC-3996F59627B0}" srcOrd="0" destOrd="0" presId="urn:microsoft.com/office/officeart/2005/8/layout/process3"/>
    <dgm:cxn modelId="{9C680C32-DBA1-464B-BD8C-F8383D57EB1F}" type="presParOf" srcId="{ADED6741-7113-45E9-9926-D84297ED5FF1}" destId="{8A7B90AF-0FB0-4BDE-8349-B283C207A4D2}" srcOrd="4" destOrd="0" presId="urn:microsoft.com/office/officeart/2005/8/layout/process3"/>
    <dgm:cxn modelId="{F6814A3F-FEA3-4DCD-ABCE-14A2DB446077}" type="presParOf" srcId="{8A7B90AF-0FB0-4BDE-8349-B283C207A4D2}" destId="{D6E4FD1C-63EE-466F-ABD4-A6653E6552A9}" srcOrd="0" destOrd="0" presId="urn:microsoft.com/office/officeart/2005/8/layout/process3"/>
    <dgm:cxn modelId="{C70924A7-2566-4BC1-8EEB-EDC2D560E5AD}" type="presParOf" srcId="{8A7B90AF-0FB0-4BDE-8349-B283C207A4D2}" destId="{CEB36724-4F9B-4339-BF22-3CA921D2D9FB}" srcOrd="1" destOrd="0" presId="urn:microsoft.com/office/officeart/2005/8/layout/process3"/>
    <dgm:cxn modelId="{8C9A406C-77FB-4C86-84F6-B8B91C38EA36}" type="presParOf" srcId="{8A7B90AF-0FB0-4BDE-8349-B283C207A4D2}" destId="{0FB9AF75-09EC-45A0-9245-D0FB2A2BD0A3}" srcOrd="2" destOrd="0" presId="urn:microsoft.com/office/officeart/2005/8/layout/process3"/>
    <dgm:cxn modelId="{BA059F7B-05E5-4EFC-9F7B-CD96DA6BA0EB}" type="presParOf" srcId="{ADED6741-7113-45E9-9926-D84297ED5FF1}" destId="{6E84682C-8AC2-4E4A-910B-2DFFB5375442}" srcOrd="5" destOrd="0" presId="urn:microsoft.com/office/officeart/2005/8/layout/process3"/>
    <dgm:cxn modelId="{7CFE6C62-6B3E-4978-A9C8-8C19063B6795}" type="presParOf" srcId="{6E84682C-8AC2-4E4A-910B-2DFFB5375442}" destId="{0CA8372D-4F15-455B-84DA-0D388FFCB145}" srcOrd="0" destOrd="0" presId="urn:microsoft.com/office/officeart/2005/8/layout/process3"/>
    <dgm:cxn modelId="{07648895-5140-44B1-B37D-D287B7D49551}" type="presParOf" srcId="{ADED6741-7113-45E9-9926-D84297ED5FF1}" destId="{9F450A46-7BA4-41B1-B3AE-C5F5C8B16075}" srcOrd="6" destOrd="0" presId="urn:microsoft.com/office/officeart/2005/8/layout/process3"/>
    <dgm:cxn modelId="{810EB243-9592-45DD-AE2D-CA195E921F56}" type="presParOf" srcId="{9F450A46-7BA4-41B1-B3AE-C5F5C8B16075}" destId="{A834FA00-9B59-4D78-95E7-CCAC3C47CDE3}" srcOrd="0" destOrd="0" presId="urn:microsoft.com/office/officeart/2005/8/layout/process3"/>
    <dgm:cxn modelId="{74517234-A1BE-4CC3-977F-66E73F4E12DA}" type="presParOf" srcId="{9F450A46-7BA4-41B1-B3AE-C5F5C8B16075}" destId="{34039204-681F-45EA-A8C8-B669C3A1CD83}" srcOrd="1" destOrd="0" presId="urn:microsoft.com/office/officeart/2005/8/layout/process3"/>
    <dgm:cxn modelId="{DF3E1E23-60A8-42E9-9A57-E54F3F93FC1D}" type="presParOf" srcId="{9F450A46-7BA4-41B1-B3AE-C5F5C8B16075}" destId="{1623514C-CBBB-4E39-99FE-C8B375FCFAA5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2A57711-DBE7-4098-B192-AD4CE11F4CB5}" type="doc">
      <dgm:prSet loTypeId="urn:microsoft.com/office/officeart/2005/8/layout/matrix1" loCatId="matrix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8C6E1E1-4A0A-4FC3-A3AE-F69AF729B5A3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EA566BAC-0F8B-4333-B6E8-A15D94052540}" type="parTrans" cxnId="{DAC52125-3BAF-46F7-B818-766F578DB134}">
      <dgm:prSet/>
      <dgm:spPr/>
      <dgm:t>
        <a:bodyPr/>
        <a:lstStyle/>
        <a:p>
          <a:endParaRPr lang="de-DE"/>
        </a:p>
      </dgm:t>
    </dgm:pt>
    <dgm:pt modelId="{0A8B006A-9851-4199-AF7D-5F9810100429}" type="sibTrans" cxnId="{DAC52125-3BAF-46F7-B818-766F578DB134}">
      <dgm:prSet/>
      <dgm:spPr/>
      <dgm:t>
        <a:bodyPr/>
        <a:lstStyle/>
        <a:p>
          <a:endParaRPr lang="de-DE"/>
        </a:p>
      </dgm:t>
    </dgm:pt>
    <dgm:pt modelId="{760D597E-21BA-4499-885B-35D4CF2B956A}">
      <dgm:prSet phldrT="[Text]"/>
      <dgm:spPr/>
      <dgm:t>
        <a:bodyPr/>
        <a:lstStyle/>
        <a:p>
          <a:r>
            <a:rPr lang="de-DE" dirty="0" smtClean="0"/>
            <a:t>Pipe</a:t>
          </a:r>
          <a:endParaRPr lang="de-DE" dirty="0"/>
        </a:p>
      </dgm:t>
    </dgm:pt>
    <dgm:pt modelId="{6E4ABC37-064F-4DDE-9421-ACBE83B68ED4}" type="parTrans" cxnId="{83D04A49-463D-4DBF-AAEB-06097130DC85}">
      <dgm:prSet/>
      <dgm:spPr/>
      <dgm:t>
        <a:bodyPr/>
        <a:lstStyle/>
        <a:p>
          <a:endParaRPr lang="de-DE"/>
        </a:p>
      </dgm:t>
    </dgm:pt>
    <dgm:pt modelId="{5D33A7D5-25AC-4172-A37C-0ED943253C79}" type="sibTrans" cxnId="{83D04A49-463D-4DBF-AAEB-06097130DC85}">
      <dgm:prSet/>
      <dgm:spPr/>
      <dgm:t>
        <a:bodyPr/>
        <a:lstStyle/>
        <a:p>
          <a:endParaRPr lang="de-DE"/>
        </a:p>
      </dgm:t>
    </dgm:pt>
    <dgm:pt modelId="{021E5645-7EA4-4AE3-911D-020C5B0FF60D}">
      <dgm:prSet phldrT="[Text]"/>
      <dgm:spPr/>
      <dgm:t>
        <a:bodyPr/>
        <a:lstStyle/>
        <a:p>
          <a:r>
            <a:rPr lang="de-DE" dirty="0" smtClean="0"/>
            <a:t>Render </a:t>
          </a:r>
          <a:r>
            <a:rPr lang="de-DE" dirty="0" err="1" smtClean="0"/>
            <a:t>Tree</a:t>
          </a:r>
          <a:endParaRPr lang="de-DE" dirty="0"/>
        </a:p>
      </dgm:t>
    </dgm:pt>
    <dgm:pt modelId="{DD4F8A31-32EC-4CEB-80DE-10E09BC04BC0}" type="parTrans" cxnId="{AB698FAA-4A81-4770-ADF1-EFF82874C4C4}">
      <dgm:prSet/>
      <dgm:spPr/>
      <dgm:t>
        <a:bodyPr/>
        <a:lstStyle/>
        <a:p>
          <a:endParaRPr lang="de-DE"/>
        </a:p>
      </dgm:t>
    </dgm:pt>
    <dgm:pt modelId="{60AC1F9B-966E-433D-A785-9917D0CA0DB2}" type="sibTrans" cxnId="{AB698FAA-4A81-4770-ADF1-EFF82874C4C4}">
      <dgm:prSet/>
      <dgm:spPr/>
      <dgm:t>
        <a:bodyPr/>
        <a:lstStyle/>
        <a:p>
          <a:endParaRPr lang="de-DE"/>
        </a:p>
      </dgm:t>
    </dgm:pt>
    <dgm:pt modelId="{C1B01560-CEE9-4E3A-A471-880F93352259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 Pool</a:t>
          </a:r>
        </a:p>
      </dgm:t>
    </dgm:pt>
    <dgm:pt modelId="{DB86B413-4BE4-4EE9-A369-C2813BBBB903}" type="parTrans" cxnId="{9D7913C1-DB4E-41D2-8CE9-D439645F7B8E}">
      <dgm:prSet/>
      <dgm:spPr/>
      <dgm:t>
        <a:bodyPr/>
        <a:lstStyle/>
        <a:p>
          <a:endParaRPr lang="de-DE"/>
        </a:p>
      </dgm:t>
    </dgm:pt>
    <dgm:pt modelId="{B30B69B1-7340-457A-8682-57BF1ED5054D}" type="sibTrans" cxnId="{9D7913C1-DB4E-41D2-8CE9-D439645F7B8E}">
      <dgm:prSet/>
      <dgm:spPr/>
      <dgm:t>
        <a:bodyPr/>
        <a:lstStyle/>
        <a:p>
          <a:endParaRPr lang="de-DE"/>
        </a:p>
      </dgm:t>
    </dgm:pt>
    <dgm:pt modelId="{49E283D8-1854-43F2-91AD-CEFD42893650}">
      <dgm:prSet phldrT="[Text]"/>
      <dgm:spPr/>
      <dgm:t>
        <a:bodyPr/>
        <a:lstStyle/>
        <a:p>
          <a:r>
            <a:rPr lang="de-DE" dirty="0" err="1" smtClean="0"/>
            <a:t>Renderable</a:t>
          </a:r>
          <a:endParaRPr lang="de-DE" dirty="0" smtClean="0"/>
        </a:p>
      </dgm:t>
    </dgm:pt>
    <dgm:pt modelId="{9A0AAE3F-15F2-467F-B88F-15734703A4A1}" type="parTrans" cxnId="{8E2C4618-827A-4006-A297-C5357939E6C3}">
      <dgm:prSet/>
      <dgm:spPr/>
      <dgm:t>
        <a:bodyPr/>
        <a:lstStyle/>
        <a:p>
          <a:endParaRPr lang="de-DE"/>
        </a:p>
      </dgm:t>
    </dgm:pt>
    <dgm:pt modelId="{10986992-5436-43A5-838F-48CB972A0DAF}" type="sibTrans" cxnId="{8E2C4618-827A-4006-A297-C5357939E6C3}">
      <dgm:prSet/>
      <dgm:spPr/>
      <dgm:t>
        <a:bodyPr/>
        <a:lstStyle/>
        <a:p>
          <a:endParaRPr lang="de-DE"/>
        </a:p>
      </dgm:t>
    </dgm:pt>
    <dgm:pt modelId="{9F76BE8E-1514-4948-ADEB-7C2698CA629C}">
      <dgm:prSet/>
      <dgm:spPr/>
      <dgm:t>
        <a:bodyPr/>
        <a:lstStyle/>
        <a:p>
          <a:r>
            <a:rPr lang="de-DE" dirty="0" smtClean="0"/>
            <a:t>Render Targets</a:t>
          </a:r>
          <a:endParaRPr lang="de-DE" dirty="0"/>
        </a:p>
      </dgm:t>
    </dgm:pt>
    <dgm:pt modelId="{F4F3F87F-8197-4FFB-A54C-53480AF248A7}" type="parTrans" cxnId="{A512C383-2866-4AA0-8B86-ADB89AB4A426}">
      <dgm:prSet/>
      <dgm:spPr/>
      <dgm:t>
        <a:bodyPr/>
        <a:lstStyle/>
        <a:p>
          <a:endParaRPr lang="de-DE"/>
        </a:p>
      </dgm:t>
    </dgm:pt>
    <dgm:pt modelId="{62B37611-49E3-4C08-8D36-CC6ED3D4CD55}" type="sibTrans" cxnId="{A512C383-2866-4AA0-8B86-ADB89AB4A426}">
      <dgm:prSet/>
      <dgm:spPr/>
      <dgm:t>
        <a:bodyPr/>
        <a:lstStyle/>
        <a:p>
          <a:endParaRPr lang="de-DE"/>
        </a:p>
      </dgm:t>
    </dgm:pt>
    <dgm:pt modelId="{F957EBA3-704E-4DE9-B4B8-948333D7B294}">
      <dgm:prSet/>
      <dgm:spPr/>
      <dgm:t>
        <a:bodyPr/>
        <a:lstStyle/>
        <a:p>
          <a:r>
            <a:rPr lang="de-DE" dirty="0" smtClean="0"/>
            <a:t>Pass Information</a:t>
          </a:r>
          <a:endParaRPr lang="de-DE" dirty="0"/>
        </a:p>
      </dgm:t>
    </dgm:pt>
    <dgm:pt modelId="{EF3C611A-2F76-46B7-8998-5819BC8241B1}" type="parTrans" cxnId="{15300E12-3AAD-4BB7-92DB-1E735BC5916C}">
      <dgm:prSet/>
      <dgm:spPr/>
      <dgm:t>
        <a:bodyPr/>
        <a:lstStyle/>
        <a:p>
          <a:endParaRPr lang="de-DE"/>
        </a:p>
      </dgm:t>
    </dgm:pt>
    <dgm:pt modelId="{88E4F5FE-D7D6-4945-B714-77B20BDEAA16}" type="sibTrans" cxnId="{15300E12-3AAD-4BB7-92DB-1E735BC5916C}">
      <dgm:prSet/>
      <dgm:spPr/>
      <dgm:t>
        <a:bodyPr/>
        <a:lstStyle/>
        <a:p>
          <a:endParaRPr lang="de-DE"/>
        </a:p>
      </dgm:t>
    </dgm:pt>
    <dgm:pt modelId="{974F9675-1343-4F15-A33B-510E1D24859C}">
      <dgm:prSet/>
      <dgm:spPr/>
      <dgm:t>
        <a:bodyPr/>
        <a:lstStyle/>
        <a:p>
          <a:r>
            <a:rPr lang="de-DE" dirty="0" err="1" smtClean="0"/>
            <a:t>Perspective</a:t>
          </a:r>
          <a:r>
            <a:rPr lang="de-DE" dirty="0" smtClean="0"/>
            <a:t> Data</a:t>
          </a:r>
          <a:endParaRPr lang="de-DE" dirty="0"/>
        </a:p>
      </dgm:t>
    </dgm:pt>
    <dgm:pt modelId="{412A277F-8452-4D23-BB80-12A91F25DEFF}" type="parTrans" cxnId="{4C41AE49-EB59-41C3-8AD5-DF5AE418E48B}">
      <dgm:prSet/>
      <dgm:spPr/>
      <dgm:t>
        <a:bodyPr/>
        <a:lstStyle/>
        <a:p>
          <a:endParaRPr lang="de-DE"/>
        </a:p>
      </dgm:t>
    </dgm:pt>
    <dgm:pt modelId="{7551D189-1CA1-473F-87DA-BC83764031FF}" type="sibTrans" cxnId="{4C41AE49-EB59-41C3-8AD5-DF5AE418E48B}">
      <dgm:prSet/>
      <dgm:spPr/>
      <dgm:t>
        <a:bodyPr/>
        <a:lstStyle/>
        <a:p>
          <a:endParaRPr lang="de-DE"/>
        </a:p>
      </dgm:t>
    </dgm:pt>
    <dgm:pt modelId="{E54C2923-1357-4134-80C3-AF69A4B1AF6E}">
      <dgm:prSet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Data</a:t>
          </a:r>
          <a:endParaRPr lang="de-DE" dirty="0"/>
        </a:p>
      </dgm:t>
    </dgm:pt>
    <dgm:pt modelId="{20707A11-8847-4978-9514-38D857FDE3AC}" type="parTrans" cxnId="{65E59EF0-7E4D-4F37-939C-737AC89FABB2}">
      <dgm:prSet/>
      <dgm:spPr/>
      <dgm:t>
        <a:bodyPr/>
        <a:lstStyle/>
        <a:p>
          <a:endParaRPr lang="de-DE"/>
        </a:p>
      </dgm:t>
    </dgm:pt>
    <dgm:pt modelId="{0374685F-D6E9-4567-831E-963E2E5C5D04}" type="sibTrans" cxnId="{65E59EF0-7E4D-4F37-939C-737AC89FABB2}">
      <dgm:prSet/>
      <dgm:spPr/>
      <dgm:t>
        <a:bodyPr/>
        <a:lstStyle/>
        <a:p>
          <a:endParaRPr lang="de-DE"/>
        </a:p>
      </dgm:t>
    </dgm:pt>
    <dgm:pt modelId="{F2268D74-5CA6-4619-88CF-BF9CFF731F19}">
      <dgm:prSet/>
      <dgm:spPr/>
      <dgm:t>
        <a:bodyPr/>
        <a:lstStyle/>
        <a:p>
          <a:r>
            <a:rPr lang="de-DE" dirty="0" err="1" smtClean="0"/>
            <a:t>Shared</a:t>
          </a:r>
          <a:r>
            <a:rPr lang="de-DE" dirty="0" smtClean="0"/>
            <a:t> Parameters</a:t>
          </a:r>
        </a:p>
      </dgm:t>
    </dgm:pt>
    <dgm:pt modelId="{C755C068-7C5D-4148-BB51-1D3E28C24ABB}" type="parTrans" cxnId="{124637F5-84EA-424C-8EF6-FE7823F34DB5}">
      <dgm:prSet/>
      <dgm:spPr/>
      <dgm:t>
        <a:bodyPr/>
        <a:lstStyle/>
        <a:p>
          <a:endParaRPr lang="de-DE"/>
        </a:p>
      </dgm:t>
    </dgm:pt>
    <dgm:pt modelId="{92D5E8BB-FF3C-42B3-9B7D-7084A9C0CD5A}" type="sibTrans" cxnId="{124637F5-84EA-424C-8EF6-FE7823F34DB5}">
      <dgm:prSet/>
      <dgm:spPr/>
      <dgm:t>
        <a:bodyPr/>
        <a:lstStyle/>
        <a:p>
          <a:endParaRPr lang="de-DE"/>
        </a:p>
      </dgm:t>
    </dgm:pt>
    <dgm:pt modelId="{08A18C3C-93A7-4A1B-B631-B6FEF185A91C}">
      <dgm:prSet/>
      <dgm:spPr/>
      <dgm:t>
        <a:bodyPr/>
        <a:lstStyle/>
        <a:p>
          <a:r>
            <a:rPr lang="de-DE" dirty="0" smtClean="0"/>
            <a:t>Parameter Indices</a:t>
          </a:r>
        </a:p>
      </dgm:t>
    </dgm:pt>
    <dgm:pt modelId="{A0197D8A-2B0C-46AC-B723-78153190BB18}" type="parTrans" cxnId="{D1D209E0-743E-48EA-A8B1-52C283012554}">
      <dgm:prSet/>
      <dgm:spPr/>
      <dgm:t>
        <a:bodyPr/>
        <a:lstStyle/>
        <a:p>
          <a:endParaRPr lang="de-DE"/>
        </a:p>
      </dgm:t>
    </dgm:pt>
    <dgm:pt modelId="{E18A8EDF-0796-418D-96BB-57FDDC44DADE}" type="sibTrans" cxnId="{D1D209E0-743E-48EA-A8B1-52C283012554}">
      <dgm:prSet/>
      <dgm:spPr/>
      <dgm:t>
        <a:bodyPr/>
        <a:lstStyle/>
        <a:p>
          <a:endParaRPr lang="de-DE"/>
        </a:p>
      </dgm:t>
    </dgm:pt>
    <dgm:pt modelId="{086D574F-C096-45AB-8AED-AEE67BB86A4D}">
      <dgm:prSet/>
      <dgm:spPr/>
      <dgm:t>
        <a:bodyPr/>
        <a:lstStyle/>
        <a:p>
          <a:r>
            <a:rPr lang="de-DE" dirty="0" smtClean="0"/>
            <a:t>Render Queue</a:t>
          </a:r>
        </a:p>
      </dgm:t>
    </dgm:pt>
    <dgm:pt modelId="{7AE391DC-6045-47E9-B0CE-75CF09C9B9A1}" type="parTrans" cxnId="{C53CC531-8E7B-4111-8FC4-ACD453C0785F}">
      <dgm:prSet/>
      <dgm:spPr/>
      <dgm:t>
        <a:bodyPr/>
        <a:lstStyle/>
        <a:p>
          <a:endParaRPr lang="de-DE"/>
        </a:p>
      </dgm:t>
    </dgm:pt>
    <dgm:pt modelId="{04F20E92-43D6-4C8A-B0F5-ABFCDD427BA6}" type="sibTrans" cxnId="{C53CC531-8E7B-4111-8FC4-ACD453C0785F}">
      <dgm:prSet/>
      <dgm:spPr/>
      <dgm:t>
        <a:bodyPr/>
        <a:lstStyle/>
        <a:p>
          <a:endParaRPr lang="de-DE"/>
        </a:p>
      </dgm:t>
    </dgm:pt>
    <dgm:pt modelId="{850CF6AC-0129-4EEA-8A1E-6C2B3227A016}" type="pres">
      <dgm:prSet presAssocID="{A2A57711-DBE7-4098-B192-AD4CE11F4CB5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9215B631-3BDB-4982-A082-EE355081CAD7}" type="pres">
      <dgm:prSet presAssocID="{A2A57711-DBE7-4098-B192-AD4CE11F4CB5}" presName="matrix" presStyleCnt="0"/>
      <dgm:spPr/>
      <dgm:t>
        <a:bodyPr/>
        <a:lstStyle/>
        <a:p>
          <a:endParaRPr lang="de-DE"/>
        </a:p>
      </dgm:t>
    </dgm:pt>
    <dgm:pt modelId="{B1297406-60A1-427D-BB1A-C4B947904F08}" type="pres">
      <dgm:prSet presAssocID="{A2A57711-DBE7-4098-B192-AD4CE11F4CB5}" presName="tile1" presStyleLbl="node1" presStyleIdx="0" presStyleCnt="4"/>
      <dgm:spPr/>
      <dgm:t>
        <a:bodyPr/>
        <a:lstStyle/>
        <a:p>
          <a:endParaRPr lang="de-DE"/>
        </a:p>
      </dgm:t>
    </dgm:pt>
    <dgm:pt modelId="{D77198CD-1E07-4CD0-872A-307238A49997}" type="pres">
      <dgm:prSet presAssocID="{A2A57711-DBE7-4098-B192-AD4CE11F4CB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C28472B-4146-41F0-B01E-A212A6D1E6A9}" type="pres">
      <dgm:prSet presAssocID="{A2A57711-DBE7-4098-B192-AD4CE11F4CB5}" presName="tile2" presStyleLbl="node1" presStyleIdx="1" presStyleCnt="4"/>
      <dgm:spPr/>
      <dgm:t>
        <a:bodyPr/>
        <a:lstStyle/>
        <a:p>
          <a:endParaRPr lang="de-DE"/>
        </a:p>
      </dgm:t>
    </dgm:pt>
    <dgm:pt modelId="{534B31CD-79E0-4A31-B5EF-5CAD22F49EEF}" type="pres">
      <dgm:prSet presAssocID="{A2A57711-DBE7-4098-B192-AD4CE11F4CB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6FEAA2A-8622-4C31-BD8A-33653A704EBD}" type="pres">
      <dgm:prSet presAssocID="{A2A57711-DBE7-4098-B192-AD4CE11F4CB5}" presName="tile3" presStyleLbl="node1" presStyleIdx="2" presStyleCnt="4"/>
      <dgm:spPr/>
      <dgm:t>
        <a:bodyPr/>
        <a:lstStyle/>
        <a:p>
          <a:endParaRPr lang="de-DE"/>
        </a:p>
      </dgm:t>
    </dgm:pt>
    <dgm:pt modelId="{B0346C1D-F1B9-47FB-8413-D5ED22D3BD5C}" type="pres">
      <dgm:prSet presAssocID="{A2A57711-DBE7-4098-B192-AD4CE11F4CB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A0D683C-9127-4B75-93B1-CB8AC7FBE95B}" type="pres">
      <dgm:prSet presAssocID="{A2A57711-DBE7-4098-B192-AD4CE11F4CB5}" presName="tile4" presStyleLbl="node1" presStyleIdx="3" presStyleCnt="4"/>
      <dgm:spPr/>
      <dgm:t>
        <a:bodyPr/>
        <a:lstStyle/>
        <a:p>
          <a:endParaRPr lang="de-DE"/>
        </a:p>
      </dgm:t>
    </dgm:pt>
    <dgm:pt modelId="{21FBE402-8B0E-4C29-8C43-1CF25FB4B703}" type="pres">
      <dgm:prSet presAssocID="{A2A57711-DBE7-4098-B192-AD4CE11F4CB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365DD24-E629-4D93-BE9E-5536ACB07857}" type="pres">
      <dgm:prSet presAssocID="{A2A57711-DBE7-4098-B192-AD4CE11F4CB5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de-DE"/>
        </a:p>
      </dgm:t>
    </dgm:pt>
  </dgm:ptLst>
  <dgm:cxnLst>
    <dgm:cxn modelId="{C68665E3-8D5D-4453-8129-E22C9B3D7C93}" type="presOf" srcId="{49E283D8-1854-43F2-91AD-CEFD42893650}" destId="{0A0D683C-9127-4B75-93B1-CB8AC7FBE95B}" srcOrd="0" destOrd="0" presId="urn:microsoft.com/office/officeart/2005/8/layout/matrix1"/>
    <dgm:cxn modelId="{677D0DF0-25AC-4836-9F59-3DD977A13421}" type="presOf" srcId="{E54C2923-1357-4134-80C3-AF69A4B1AF6E}" destId="{AC28472B-4146-41F0-B01E-A212A6D1E6A9}" srcOrd="0" destOrd="2" presId="urn:microsoft.com/office/officeart/2005/8/layout/matrix1"/>
    <dgm:cxn modelId="{124637F5-84EA-424C-8EF6-FE7823F34DB5}" srcId="{C1B01560-CEE9-4E3A-A471-880F93352259}" destId="{F2268D74-5CA6-4619-88CF-BF9CFF731F19}" srcOrd="0" destOrd="0" parTransId="{C755C068-7C5D-4148-BB51-1D3E28C24ABB}" sibTransId="{92D5E8BB-FF3C-42B3-9B7D-7084A9C0CD5A}"/>
    <dgm:cxn modelId="{65E59EF0-7E4D-4F37-939C-737AC89FABB2}" srcId="{021E5645-7EA4-4AE3-911D-020C5B0FF60D}" destId="{E54C2923-1357-4134-80C3-AF69A4B1AF6E}" srcOrd="1" destOrd="0" parTransId="{20707A11-8847-4978-9514-38D857FDE3AC}" sibTransId="{0374685F-D6E9-4567-831E-963E2E5C5D04}"/>
    <dgm:cxn modelId="{8D36180F-A1DD-49A4-A50A-7A383CB42F23}" type="presOf" srcId="{A2A57711-DBE7-4098-B192-AD4CE11F4CB5}" destId="{850CF6AC-0129-4EEA-8A1E-6C2B3227A016}" srcOrd="0" destOrd="0" presId="urn:microsoft.com/office/officeart/2005/8/layout/matrix1"/>
    <dgm:cxn modelId="{7D1A37F1-136E-4F07-A58B-9D98E36C71C0}" type="presOf" srcId="{E54C2923-1357-4134-80C3-AF69A4B1AF6E}" destId="{534B31CD-79E0-4A31-B5EF-5CAD22F49EEF}" srcOrd="1" destOrd="2" presId="urn:microsoft.com/office/officeart/2005/8/layout/matrix1"/>
    <dgm:cxn modelId="{9D7913C1-DB4E-41D2-8CE9-D439645F7B8E}" srcId="{A8C6E1E1-4A0A-4FC3-A3AE-F69AF729B5A3}" destId="{C1B01560-CEE9-4E3A-A471-880F93352259}" srcOrd="2" destOrd="0" parTransId="{DB86B413-4BE4-4EE9-A369-C2813BBBB903}" sibTransId="{B30B69B1-7340-457A-8682-57BF1ED5054D}"/>
    <dgm:cxn modelId="{983D7EA2-1B3A-4C53-9570-BB1763BF0F67}" type="presOf" srcId="{021E5645-7EA4-4AE3-911D-020C5B0FF60D}" destId="{534B31CD-79E0-4A31-B5EF-5CAD22F49EEF}" srcOrd="1" destOrd="0" presId="urn:microsoft.com/office/officeart/2005/8/layout/matrix1"/>
    <dgm:cxn modelId="{83D04A49-463D-4DBF-AAEB-06097130DC85}" srcId="{A8C6E1E1-4A0A-4FC3-A3AE-F69AF729B5A3}" destId="{760D597E-21BA-4499-885B-35D4CF2B956A}" srcOrd="0" destOrd="0" parTransId="{6E4ABC37-064F-4DDE-9421-ACBE83B68ED4}" sibTransId="{5D33A7D5-25AC-4172-A37C-0ED943253C79}"/>
    <dgm:cxn modelId="{70E8395C-1318-4C0C-ABC5-476983732307}" type="presOf" srcId="{F2268D74-5CA6-4619-88CF-BF9CFF731F19}" destId="{96FEAA2A-8622-4C31-BD8A-33653A704EBD}" srcOrd="0" destOrd="1" presId="urn:microsoft.com/office/officeart/2005/8/layout/matrix1"/>
    <dgm:cxn modelId="{A512C383-2866-4AA0-8B86-ADB89AB4A426}" srcId="{760D597E-21BA-4499-885B-35D4CF2B956A}" destId="{9F76BE8E-1514-4948-ADEB-7C2698CA629C}" srcOrd="0" destOrd="0" parTransId="{F4F3F87F-8197-4FFB-A54C-53480AF248A7}" sibTransId="{62B37611-49E3-4C08-8D36-CC6ED3D4CD55}"/>
    <dgm:cxn modelId="{C53CC531-8E7B-4111-8FC4-ACD453C0785F}" srcId="{49E283D8-1854-43F2-91AD-CEFD42893650}" destId="{086D574F-C096-45AB-8AED-AEE67BB86A4D}" srcOrd="0" destOrd="0" parTransId="{7AE391DC-6045-47E9-B0CE-75CF09C9B9A1}" sibTransId="{04F20E92-43D6-4C8A-B0F5-ABFCDD427BA6}"/>
    <dgm:cxn modelId="{05542E89-4EA5-4DBE-9B68-9558A2FEBE97}" type="presOf" srcId="{08A18C3C-93A7-4A1B-B631-B6FEF185A91C}" destId="{B0346C1D-F1B9-47FB-8413-D5ED22D3BD5C}" srcOrd="1" destOrd="2" presId="urn:microsoft.com/office/officeart/2005/8/layout/matrix1"/>
    <dgm:cxn modelId="{85E53AC6-5CF5-4D19-AE24-B45349C6EDE2}" type="presOf" srcId="{021E5645-7EA4-4AE3-911D-020C5B0FF60D}" destId="{AC28472B-4146-41F0-B01E-A212A6D1E6A9}" srcOrd="0" destOrd="0" presId="urn:microsoft.com/office/officeart/2005/8/layout/matrix1"/>
    <dgm:cxn modelId="{A9030F6B-70D2-49DA-A5E2-618B893DC87F}" type="presOf" srcId="{760D597E-21BA-4499-885B-35D4CF2B956A}" destId="{D77198CD-1E07-4CD0-872A-307238A49997}" srcOrd="1" destOrd="0" presId="urn:microsoft.com/office/officeart/2005/8/layout/matrix1"/>
    <dgm:cxn modelId="{B5FA111B-3C93-4CE5-A5B0-EFD530B6A19F}" type="presOf" srcId="{F957EBA3-704E-4DE9-B4B8-948333D7B294}" destId="{B1297406-60A1-427D-BB1A-C4B947904F08}" srcOrd="0" destOrd="2" presId="urn:microsoft.com/office/officeart/2005/8/layout/matrix1"/>
    <dgm:cxn modelId="{CFF98F43-3D48-4625-A59B-C9E872A239F3}" type="presOf" srcId="{9F76BE8E-1514-4948-ADEB-7C2698CA629C}" destId="{B1297406-60A1-427D-BB1A-C4B947904F08}" srcOrd="0" destOrd="1" presId="urn:microsoft.com/office/officeart/2005/8/layout/matrix1"/>
    <dgm:cxn modelId="{D1D209E0-743E-48EA-A8B1-52C283012554}" srcId="{C1B01560-CEE9-4E3A-A471-880F93352259}" destId="{08A18C3C-93A7-4A1B-B631-B6FEF185A91C}" srcOrd="1" destOrd="0" parTransId="{A0197D8A-2B0C-46AC-B723-78153190BB18}" sibTransId="{E18A8EDF-0796-418D-96BB-57FDDC44DADE}"/>
    <dgm:cxn modelId="{88FC798D-40AD-4200-A7A6-2DF3A5507ABF}" type="presOf" srcId="{C1B01560-CEE9-4E3A-A471-880F93352259}" destId="{96FEAA2A-8622-4C31-BD8A-33653A704EBD}" srcOrd="0" destOrd="0" presId="urn:microsoft.com/office/officeart/2005/8/layout/matrix1"/>
    <dgm:cxn modelId="{C82EC3EB-8151-46F2-909B-83ACCF6600EC}" type="presOf" srcId="{974F9675-1343-4F15-A33B-510E1D24859C}" destId="{AC28472B-4146-41F0-B01E-A212A6D1E6A9}" srcOrd="0" destOrd="1" presId="urn:microsoft.com/office/officeart/2005/8/layout/matrix1"/>
    <dgm:cxn modelId="{A0EF1B0D-6898-45B7-AC47-27B6BBFEAD2A}" type="presOf" srcId="{974F9675-1343-4F15-A33B-510E1D24859C}" destId="{534B31CD-79E0-4A31-B5EF-5CAD22F49EEF}" srcOrd="1" destOrd="1" presId="urn:microsoft.com/office/officeart/2005/8/layout/matrix1"/>
    <dgm:cxn modelId="{AB698FAA-4A81-4770-ADF1-EFF82874C4C4}" srcId="{A8C6E1E1-4A0A-4FC3-A3AE-F69AF729B5A3}" destId="{021E5645-7EA4-4AE3-911D-020C5B0FF60D}" srcOrd="1" destOrd="0" parTransId="{DD4F8A31-32EC-4CEB-80DE-10E09BC04BC0}" sibTransId="{60AC1F9B-966E-433D-A785-9917D0CA0DB2}"/>
    <dgm:cxn modelId="{8E2C4618-827A-4006-A297-C5357939E6C3}" srcId="{A8C6E1E1-4A0A-4FC3-A3AE-F69AF729B5A3}" destId="{49E283D8-1854-43F2-91AD-CEFD42893650}" srcOrd="3" destOrd="0" parTransId="{9A0AAE3F-15F2-467F-B88F-15734703A4A1}" sibTransId="{10986992-5436-43A5-838F-48CB972A0DAF}"/>
    <dgm:cxn modelId="{B7CB9763-BE25-4964-9DFA-B5D7898508AC}" type="presOf" srcId="{086D574F-C096-45AB-8AED-AEE67BB86A4D}" destId="{0A0D683C-9127-4B75-93B1-CB8AC7FBE95B}" srcOrd="0" destOrd="1" presId="urn:microsoft.com/office/officeart/2005/8/layout/matrix1"/>
    <dgm:cxn modelId="{DAC52125-3BAF-46F7-B818-766F578DB134}" srcId="{A2A57711-DBE7-4098-B192-AD4CE11F4CB5}" destId="{A8C6E1E1-4A0A-4FC3-A3AE-F69AF729B5A3}" srcOrd="0" destOrd="0" parTransId="{EA566BAC-0F8B-4333-B6E8-A15D94052540}" sibTransId="{0A8B006A-9851-4199-AF7D-5F9810100429}"/>
    <dgm:cxn modelId="{E9FA4CA8-7400-419D-92DC-21000F0A9B1A}" type="presOf" srcId="{9F76BE8E-1514-4948-ADEB-7C2698CA629C}" destId="{D77198CD-1E07-4CD0-872A-307238A49997}" srcOrd="1" destOrd="1" presId="urn:microsoft.com/office/officeart/2005/8/layout/matrix1"/>
    <dgm:cxn modelId="{4B1D2931-ED23-4766-AE91-D85D97498908}" type="presOf" srcId="{F957EBA3-704E-4DE9-B4B8-948333D7B294}" destId="{D77198CD-1E07-4CD0-872A-307238A49997}" srcOrd="1" destOrd="2" presId="urn:microsoft.com/office/officeart/2005/8/layout/matrix1"/>
    <dgm:cxn modelId="{858932BB-D4AC-49B7-826B-F9806D0507BD}" type="presOf" srcId="{C1B01560-CEE9-4E3A-A471-880F93352259}" destId="{B0346C1D-F1B9-47FB-8413-D5ED22D3BD5C}" srcOrd="1" destOrd="0" presId="urn:microsoft.com/office/officeart/2005/8/layout/matrix1"/>
    <dgm:cxn modelId="{2D656EF3-DC8E-4E82-B7F0-D8EE7054D830}" type="presOf" srcId="{49E283D8-1854-43F2-91AD-CEFD42893650}" destId="{21FBE402-8B0E-4C29-8C43-1CF25FB4B703}" srcOrd="1" destOrd="0" presId="urn:microsoft.com/office/officeart/2005/8/layout/matrix1"/>
    <dgm:cxn modelId="{752B6FFE-B481-4907-B31E-076ABB72C63E}" type="presOf" srcId="{760D597E-21BA-4499-885B-35D4CF2B956A}" destId="{B1297406-60A1-427D-BB1A-C4B947904F08}" srcOrd="0" destOrd="0" presId="urn:microsoft.com/office/officeart/2005/8/layout/matrix1"/>
    <dgm:cxn modelId="{FBD0B2CD-C663-4695-885A-D747186B4CED}" type="presOf" srcId="{086D574F-C096-45AB-8AED-AEE67BB86A4D}" destId="{21FBE402-8B0E-4C29-8C43-1CF25FB4B703}" srcOrd="1" destOrd="1" presId="urn:microsoft.com/office/officeart/2005/8/layout/matrix1"/>
    <dgm:cxn modelId="{5ED117C7-7709-4539-8B56-CDA3BE295A6B}" type="presOf" srcId="{08A18C3C-93A7-4A1B-B631-B6FEF185A91C}" destId="{96FEAA2A-8622-4C31-BD8A-33653A704EBD}" srcOrd="0" destOrd="2" presId="urn:microsoft.com/office/officeart/2005/8/layout/matrix1"/>
    <dgm:cxn modelId="{15300E12-3AAD-4BB7-92DB-1E735BC5916C}" srcId="{760D597E-21BA-4499-885B-35D4CF2B956A}" destId="{F957EBA3-704E-4DE9-B4B8-948333D7B294}" srcOrd="1" destOrd="0" parTransId="{EF3C611A-2F76-46B7-8998-5819BC8241B1}" sibTransId="{88E4F5FE-D7D6-4945-B714-77B20BDEAA16}"/>
    <dgm:cxn modelId="{86AAD265-9724-4C99-A8DB-8D98E326EE6E}" type="presOf" srcId="{F2268D74-5CA6-4619-88CF-BF9CFF731F19}" destId="{B0346C1D-F1B9-47FB-8413-D5ED22D3BD5C}" srcOrd="1" destOrd="1" presId="urn:microsoft.com/office/officeart/2005/8/layout/matrix1"/>
    <dgm:cxn modelId="{8A29AF6A-14EF-4B91-9A0D-EA659E7F3123}" type="presOf" srcId="{A8C6E1E1-4A0A-4FC3-A3AE-F69AF729B5A3}" destId="{A365DD24-E629-4D93-BE9E-5536ACB07857}" srcOrd="0" destOrd="0" presId="urn:microsoft.com/office/officeart/2005/8/layout/matrix1"/>
    <dgm:cxn modelId="{4C41AE49-EB59-41C3-8AD5-DF5AE418E48B}" srcId="{021E5645-7EA4-4AE3-911D-020C5B0FF60D}" destId="{974F9675-1343-4F15-A33B-510E1D24859C}" srcOrd="0" destOrd="0" parTransId="{412A277F-8452-4D23-BB80-12A91F25DEFF}" sibTransId="{7551D189-1CA1-473F-87DA-BC83764031FF}"/>
    <dgm:cxn modelId="{EEDB1945-12E0-4AA6-B01C-D9CFFD5B3DDD}" type="presParOf" srcId="{850CF6AC-0129-4EEA-8A1E-6C2B3227A016}" destId="{9215B631-3BDB-4982-A082-EE355081CAD7}" srcOrd="0" destOrd="0" presId="urn:microsoft.com/office/officeart/2005/8/layout/matrix1"/>
    <dgm:cxn modelId="{B353CABD-2D87-43AE-AFEF-CB1BF52EC5A3}" type="presParOf" srcId="{9215B631-3BDB-4982-A082-EE355081CAD7}" destId="{B1297406-60A1-427D-BB1A-C4B947904F08}" srcOrd="0" destOrd="0" presId="urn:microsoft.com/office/officeart/2005/8/layout/matrix1"/>
    <dgm:cxn modelId="{B7ADA4E9-8936-4920-8064-5E956EBD627B}" type="presParOf" srcId="{9215B631-3BDB-4982-A082-EE355081CAD7}" destId="{D77198CD-1E07-4CD0-872A-307238A49997}" srcOrd="1" destOrd="0" presId="urn:microsoft.com/office/officeart/2005/8/layout/matrix1"/>
    <dgm:cxn modelId="{A9C27CAD-C699-45FE-991D-9621351B6BA4}" type="presParOf" srcId="{9215B631-3BDB-4982-A082-EE355081CAD7}" destId="{AC28472B-4146-41F0-B01E-A212A6D1E6A9}" srcOrd="2" destOrd="0" presId="urn:microsoft.com/office/officeart/2005/8/layout/matrix1"/>
    <dgm:cxn modelId="{C9086A27-A1F8-40FE-8EF2-5048AC69B283}" type="presParOf" srcId="{9215B631-3BDB-4982-A082-EE355081CAD7}" destId="{534B31CD-79E0-4A31-B5EF-5CAD22F49EEF}" srcOrd="3" destOrd="0" presId="urn:microsoft.com/office/officeart/2005/8/layout/matrix1"/>
    <dgm:cxn modelId="{0889F9DB-4808-4060-8B5F-4125E634C064}" type="presParOf" srcId="{9215B631-3BDB-4982-A082-EE355081CAD7}" destId="{96FEAA2A-8622-4C31-BD8A-33653A704EBD}" srcOrd="4" destOrd="0" presId="urn:microsoft.com/office/officeart/2005/8/layout/matrix1"/>
    <dgm:cxn modelId="{9862A38A-2CA4-410A-A4E7-A1B95A1612F5}" type="presParOf" srcId="{9215B631-3BDB-4982-A082-EE355081CAD7}" destId="{B0346C1D-F1B9-47FB-8413-D5ED22D3BD5C}" srcOrd="5" destOrd="0" presId="urn:microsoft.com/office/officeart/2005/8/layout/matrix1"/>
    <dgm:cxn modelId="{3802130A-9E2F-49F5-9768-4DE0B019CB2A}" type="presParOf" srcId="{9215B631-3BDB-4982-A082-EE355081CAD7}" destId="{0A0D683C-9127-4B75-93B1-CB8AC7FBE95B}" srcOrd="6" destOrd="0" presId="urn:microsoft.com/office/officeart/2005/8/layout/matrix1"/>
    <dgm:cxn modelId="{54EE0BCF-3263-428A-982A-B6FA1647BEED}" type="presParOf" srcId="{9215B631-3BDB-4982-A082-EE355081CAD7}" destId="{21FBE402-8B0E-4C29-8C43-1CF25FB4B703}" srcOrd="7" destOrd="0" presId="urn:microsoft.com/office/officeart/2005/8/layout/matrix1"/>
    <dgm:cxn modelId="{E6F64C17-99CA-4FE2-B948-642D581CF967}" type="presParOf" srcId="{850CF6AC-0129-4EEA-8A1E-6C2B3227A016}" destId="{A365DD24-E629-4D93-BE9E-5536ACB07857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A0C4C54E-0AAA-4313-B05C-234C625F76AB}" type="doc">
      <dgm:prSet loTypeId="urn:microsoft.com/office/officeart/2005/8/layout/hierarchy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AF1C931-A65B-41F0-B46D-93AD6B7D2557}">
      <dgm:prSet phldrT="[Text]"/>
      <dgm:spPr/>
      <dgm:t>
        <a:bodyPr/>
        <a:lstStyle/>
        <a:p>
          <a:r>
            <a:rPr lang="de-DE" dirty="0" smtClean="0"/>
            <a:t>Pipeline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063A697F-E4EF-4A70-88AD-DA68DF475976}" type="parTrans" cxnId="{06ED4E6C-8802-4601-AEB0-C21887D08DCD}">
      <dgm:prSet/>
      <dgm:spPr/>
      <dgm:t>
        <a:bodyPr/>
        <a:lstStyle/>
        <a:p>
          <a:endParaRPr lang="de-DE"/>
        </a:p>
      </dgm:t>
    </dgm:pt>
    <dgm:pt modelId="{15E2C22E-9884-4619-8C35-40EC2CB3BB44}" type="sibTrans" cxnId="{06ED4E6C-8802-4601-AEB0-C21887D08DCD}">
      <dgm:prSet/>
      <dgm:spPr/>
      <dgm:t>
        <a:bodyPr/>
        <a:lstStyle/>
        <a:p>
          <a:endParaRPr lang="de-DE"/>
        </a:p>
      </dgm:t>
    </dgm:pt>
    <dgm:pt modelId="{9B5B6F75-E962-4591-9FD3-4979C665FB40}">
      <dgm:prSet phldrT="[Text]"/>
      <dgm:spPr/>
      <dgm:t>
        <a:bodyPr/>
        <a:lstStyle/>
        <a:p>
          <a:r>
            <a:rPr lang="de-DE" dirty="0" smtClean="0"/>
            <a:t>Pipe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4937958D-8E6D-4296-B865-09B095888929}" type="parTrans" cxnId="{A92B9FD6-C654-4181-A5C7-E87F606F571B}">
      <dgm:prSet/>
      <dgm:spPr/>
      <dgm:t>
        <a:bodyPr/>
        <a:lstStyle/>
        <a:p>
          <a:endParaRPr lang="de-DE"/>
        </a:p>
      </dgm:t>
    </dgm:pt>
    <dgm:pt modelId="{39ECB950-5F4C-4A06-925D-78E93FE1324F}" type="sibTrans" cxnId="{A92B9FD6-C654-4181-A5C7-E87F606F571B}">
      <dgm:prSet/>
      <dgm:spPr/>
      <dgm:t>
        <a:bodyPr/>
        <a:lstStyle/>
        <a:p>
          <a:endParaRPr lang="de-DE"/>
        </a:p>
      </dgm:t>
    </dgm:pt>
    <dgm:pt modelId="{EE68C2CF-21D0-4215-86E8-5937E5846690}">
      <dgm:prSet phldrT="[Text]"/>
      <dgm:spPr/>
      <dgm:t>
        <a:bodyPr/>
        <a:lstStyle/>
        <a:p>
          <a:r>
            <a:rPr lang="de-DE" dirty="0" err="1" smtClean="0"/>
            <a:t>Lighting</a:t>
          </a:r>
          <a:r>
            <a:rPr lang="de-DE" dirty="0" smtClean="0"/>
            <a:t>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6DE98DCA-F7D5-467D-B94D-C4E85F6E526C}" type="parTrans" cxnId="{CDB1BAB5-CE34-4833-A72A-7FB5FB6CED4E}">
      <dgm:prSet/>
      <dgm:spPr/>
      <dgm:t>
        <a:bodyPr/>
        <a:lstStyle/>
        <a:p>
          <a:endParaRPr lang="de-DE"/>
        </a:p>
      </dgm:t>
    </dgm:pt>
    <dgm:pt modelId="{B7138D95-3A50-4205-81B1-D05425E02BB3}" type="sibTrans" cxnId="{CDB1BAB5-CE34-4833-A72A-7FB5FB6CED4E}">
      <dgm:prSet/>
      <dgm:spPr/>
      <dgm:t>
        <a:bodyPr/>
        <a:lstStyle/>
        <a:p>
          <a:endParaRPr lang="de-DE"/>
        </a:p>
      </dgm:t>
    </dgm:pt>
    <dgm:pt modelId="{5920BC19-F617-4048-BD5F-22DDB7D958E2}">
      <dgm:prSet phldrT="[Text]"/>
      <dgm:spPr/>
      <dgm:t>
        <a:bodyPr/>
        <a:lstStyle/>
        <a:p>
          <a:r>
            <a:rPr lang="de-DE" dirty="0" smtClean="0"/>
            <a:t>Processing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5663486D-3B96-4238-9D51-25C61F7CD5AE}" type="parTrans" cxnId="{D1A45E0D-4AEB-4BB2-B3DC-02E12E5902BE}">
      <dgm:prSet/>
      <dgm:spPr/>
      <dgm:t>
        <a:bodyPr/>
        <a:lstStyle/>
        <a:p>
          <a:endParaRPr lang="de-DE"/>
        </a:p>
      </dgm:t>
    </dgm:pt>
    <dgm:pt modelId="{8112D38A-1F32-42A2-992F-0AF72B763F8F}" type="sibTrans" cxnId="{D1A45E0D-4AEB-4BB2-B3DC-02E12E5902BE}">
      <dgm:prSet/>
      <dgm:spPr/>
      <dgm:t>
        <a:bodyPr/>
        <a:lstStyle/>
        <a:p>
          <a:endParaRPr lang="de-DE"/>
        </a:p>
      </dgm:t>
    </dgm:pt>
    <dgm:pt modelId="{E3D570E8-C3B7-484E-AE5F-DADB25531C58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</a:t>
          </a:r>
          <a:r>
            <a:rPr lang="de-DE" dirty="0" err="1" smtClean="0"/>
            <a:t>Effect</a:t>
          </a:r>
          <a:r>
            <a:rPr lang="de-DE" dirty="0" smtClean="0"/>
            <a:t> Binder</a:t>
          </a:r>
          <a:endParaRPr lang="de-DE" dirty="0"/>
        </a:p>
      </dgm:t>
    </dgm:pt>
    <dgm:pt modelId="{8DE3F1CD-3C67-4593-9B99-5D317BE2C8AA}" type="parTrans" cxnId="{3CA335A9-4313-4E1E-8802-149D9ACF0BC4}">
      <dgm:prSet/>
      <dgm:spPr/>
      <dgm:t>
        <a:bodyPr/>
        <a:lstStyle/>
        <a:p>
          <a:endParaRPr lang="de-DE"/>
        </a:p>
      </dgm:t>
    </dgm:pt>
    <dgm:pt modelId="{38FF1886-0421-4650-B4AC-52B6ECF974CF}" type="sibTrans" cxnId="{3CA335A9-4313-4E1E-8802-149D9ACF0BC4}">
      <dgm:prSet/>
      <dgm:spPr/>
      <dgm:t>
        <a:bodyPr/>
        <a:lstStyle/>
        <a:p>
          <a:endParaRPr lang="de-DE"/>
        </a:p>
      </dgm:t>
    </dgm:pt>
    <dgm:pt modelId="{6500AF02-6777-4274-8493-DCE441D83D1B}" type="pres">
      <dgm:prSet presAssocID="{A0C4C54E-0AAA-4313-B05C-234C625F76A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45F57AE-5AA9-474F-88EC-EDB07E6D9875}" type="pres">
      <dgm:prSet presAssocID="{8AF1C931-A65B-41F0-B46D-93AD6B7D2557}" presName="hierRoot1" presStyleCnt="0"/>
      <dgm:spPr/>
    </dgm:pt>
    <dgm:pt modelId="{2DE1404C-914B-470D-94C9-C9E4BE39BDDD}" type="pres">
      <dgm:prSet presAssocID="{8AF1C931-A65B-41F0-B46D-93AD6B7D2557}" presName="composite" presStyleCnt="0"/>
      <dgm:spPr/>
    </dgm:pt>
    <dgm:pt modelId="{E2374DB9-8B60-48E7-810B-29A8427B62CA}" type="pres">
      <dgm:prSet presAssocID="{8AF1C931-A65B-41F0-B46D-93AD6B7D2557}" presName="background" presStyleLbl="node0" presStyleIdx="0" presStyleCnt="1"/>
      <dgm:spPr/>
    </dgm:pt>
    <dgm:pt modelId="{47FEB85D-D411-4D49-8D27-C09707FF387B}" type="pres">
      <dgm:prSet presAssocID="{8AF1C931-A65B-41F0-B46D-93AD6B7D2557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94BB9AB-D38B-439E-88E7-7D9124FAC2FD}" type="pres">
      <dgm:prSet presAssocID="{8AF1C931-A65B-41F0-B46D-93AD6B7D2557}" presName="hierChild2" presStyleCnt="0"/>
      <dgm:spPr/>
    </dgm:pt>
    <dgm:pt modelId="{73FF753C-F437-4D03-B80E-CC5AC50B42DC}" type="pres">
      <dgm:prSet presAssocID="{4937958D-8E6D-4296-B865-09B095888929}" presName="Name10" presStyleLbl="parChTrans1D2" presStyleIdx="0" presStyleCnt="1"/>
      <dgm:spPr/>
      <dgm:t>
        <a:bodyPr/>
        <a:lstStyle/>
        <a:p>
          <a:endParaRPr lang="de-DE"/>
        </a:p>
      </dgm:t>
    </dgm:pt>
    <dgm:pt modelId="{6AD83356-EC18-4B73-930E-AB1B5C5AAF38}" type="pres">
      <dgm:prSet presAssocID="{9B5B6F75-E962-4591-9FD3-4979C665FB40}" presName="hierRoot2" presStyleCnt="0"/>
      <dgm:spPr/>
    </dgm:pt>
    <dgm:pt modelId="{04C8CFE5-697C-44FE-8BE4-A048F42827CD}" type="pres">
      <dgm:prSet presAssocID="{9B5B6F75-E962-4591-9FD3-4979C665FB40}" presName="composite2" presStyleCnt="0"/>
      <dgm:spPr/>
    </dgm:pt>
    <dgm:pt modelId="{2AB3A9FD-153D-450F-B115-7B291A76A1F5}" type="pres">
      <dgm:prSet presAssocID="{9B5B6F75-E962-4591-9FD3-4979C665FB40}" presName="background2" presStyleLbl="node2" presStyleIdx="0" presStyleCnt="1"/>
      <dgm:spPr/>
    </dgm:pt>
    <dgm:pt modelId="{CD05395F-F783-41F3-82F6-A779489E6230}" type="pres">
      <dgm:prSet presAssocID="{9B5B6F75-E962-4591-9FD3-4979C665FB40}" presName="text2" presStyleLbl="fgAcc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BDD4B64-3208-4211-B331-E79B88E2864B}" type="pres">
      <dgm:prSet presAssocID="{9B5B6F75-E962-4591-9FD3-4979C665FB40}" presName="hierChild3" presStyleCnt="0"/>
      <dgm:spPr/>
    </dgm:pt>
    <dgm:pt modelId="{4AB18A1A-8E27-41F6-9253-B14A0147B594}" type="pres">
      <dgm:prSet presAssocID="{6DE98DCA-F7D5-467D-B94D-C4E85F6E526C}" presName="Name17" presStyleLbl="parChTrans1D3" presStyleIdx="0" presStyleCnt="1"/>
      <dgm:spPr/>
      <dgm:t>
        <a:bodyPr/>
        <a:lstStyle/>
        <a:p>
          <a:endParaRPr lang="de-DE"/>
        </a:p>
      </dgm:t>
    </dgm:pt>
    <dgm:pt modelId="{B5E1383B-38CA-482A-B38A-3C65F180F0C3}" type="pres">
      <dgm:prSet presAssocID="{EE68C2CF-21D0-4215-86E8-5937E5846690}" presName="hierRoot3" presStyleCnt="0"/>
      <dgm:spPr/>
    </dgm:pt>
    <dgm:pt modelId="{6DB39B6D-1E1F-4EAA-A6D8-EF7C8A75698C}" type="pres">
      <dgm:prSet presAssocID="{EE68C2CF-21D0-4215-86E8-5937E5846690}" presName="composite3" presStyleCnt="0"/>
      <dgm:spPr/>
    </dgm:pt>
    <dgm:pt modelId="{D2FAFB8B-9102-40EF-8569-DB16D6ABC652}" type="pres">
      <dgm:prSet presAssocID="{EE68C2CF-21D0-4215-86E8-5937E5846690}" presName="background3" presStyleLbl="node3" presStyleIdx="0" presStyleCnt="1"/>
      <dgm:spPr/>
    </dgm:pt>
    <dgm:pt modelId="{A4282E80-1D0B-4D44-B336-B8D644DC9C18}" type="pres">
      <dgm:prSet presAssocID="{EE68C2CF-21D0-4215-86E8-5937E5846690}" presName="text3" presStyleLbl="fgAcc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18CE777C-56E4-4673-845E-8982A6A4D1FE}" type="pres">
      <dgm:prSet presAssocID="{EE68C2CF-21D0-4215-86E8-5937E5846690}" presName="hierChild4" presStyleCnt="0"/>
      <dgm:spPr/>
    </dgm:pt>
    <dgm:pt modelId="{82751862-4214-4D08-A39B-90466CD3986C}" type="pres">
      <dgm:prSet presAssocID="{5663486D-3B96-4238-9D51-25C61F7CD5AE}" presName="Name23" presStyleLbl="parChTrans1D4" presStyleIdx="0" presStyleCnt="2"/>
      <dgm:spPr/>
      <dgm:t>
        <a:bodyPr/>
        <a:lstStyle/>
        <a:p>
          <a:endParaRPr lang="de-DE"/>
        </a:p>
      </dgm:t>
    </dgm:pt>
    <dgm:pt modelId="{934B01C4-7D26-438B-9D6E-E5F44E43F568}" type="pres">
      <dgm:prSet presAssocID="{5920BC19-F617-4048-BD5F-22DDB7D958E2}" presName="hierRoot4" presStyleCnt="0"/>
      <dgm:spPr/>
    </dgm:pt>
    <dgm:pt modelId="{31B68077-B1BE-4816-8CEA-4A0C6EC36B9B}" type="pres">
      <dgm:prSet presAssocID="{5920BC19-F617-4048-BD5F-22DDB7D958E2}" presName="composite4" presStyleCnt="0"/>
      <dgm:spPr/>
    </dgm:pt>
    <dgm:pt modelId="{0905644C-C723-4D23-8DE0-D08ABD6B76E7}" type="pres">
      <dgm:prSet presAssocID="{5920BC19-F617-4048-BD5F-22DDB7D958E2}" presName="background4" presStyleLbl="node4" presStyleIdx="0" presStyleCnt="2"/>
      <dgm:spPr/>
    </dgm:pt>
    <dgm:pt modelId="{F1100471-6C72-405A-870D-30BD4B4E1C7A}" type="pres">
      <dgm:prSet presAssocID="{5920BC19-F617-4048-BD5F-22DDB7D958E2}" presName="text4" presStyleLbl="fgAcc4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3328D33-CD9C-4E4D-B00A-949004659A07}" type="pres">
      <dgm:prSet presAssocID="{5920BC19-F617-4048-BD5F-22DDB7D958E2}" presName="hierChild5" presStyleCnt="0"/>
      <dgm:spPr/>
    </dgm:pt>
    <dgm:pt modelId="{A4CA2A32-FB1D-4B6E-B006-0A508818B6C4}" type="pres">
      <dgm:prSet presAssocID="{8DE3F1CD-3C67-4593-9B99-5D317BE2C8AA}" presName="Name23" presStyleLbl="parChTrans1D4" presStyleIdx="1" presStyleCnt="2"/>
      <dgm:spPr/>
      <dgm:t>
        <a:bodyPr/>
        <a:lstStyle/>
        <a:p>
          <a:endParaRPr lang="de-DE"/>
        </a:p>
      </dgm:t>
    </dgm:pt>
    <dgm:pt modelId="{B7BD6FC6-5E6B-438C-AB28-4ADD228FF145}" type="pres">
      <dgm:prSet presAssocID="{E3D570E8-C3B7-484E-AE5F-DADB25531C58}" presName="hierRoot4" presStyleCnt="0"/>
      <dgm:spPr/>
    </dgm:pt>
    <dgm:pt modelId="{5711FA27-6D68-407B-935F-1FDFCC5FB23F}" type="pres">
      <dgm:prSet presAssocID="{E3D570E8-C3B7-484E-AE5F-DADB25531C58}" presName="composite4" presStyleCnt="0"/>
      <dgm:spPr/>
    </dgm:pt>
    <dgm:pt modelId="{0463BC5F-A093-46CF-AA09-31D08A03745F}" type="pres">
      <dgm:prSet presAssocID="{E3D570E8-C3B7-484E-AE5F-DADB25531C58}" presName="background4" presStyleLbl="node4" presStyleIdx="1" presStyleCnt="2"/>
      <dgm:spPr/>
    </dgm:pt>
    <dgm:pt modelId="{1D4B8922-3533-4076-BF6F-CC5E2A22C797}" type="pres">
      <dgm:prSet presAssocID="{E3D570E8-C3B7-484E-AE5F-DADB25531C58}" presName="text4" presStyleLbl="fgAcc4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E7FA77E-C3E5-4B17-8CD7-083F089104BC}" type="pres">
      <dgm:prSet presAssocID="{E3D570E8-C3B7-484E-AE5F-DADB25531C58}" presName="hierChild5" presStyleCnt="0"/>
      <dgm:spPr/>
    </dgm:pt>
  </dgm:ptLst>
  <dgm:cxnLst>
    <dgm:cxn modelId="{27E219C9-67FE-4C11-876E-2E20908DD379}" type="presOf" srcId="{8AF1C931-A65B-41F0-B46D-93AD6B7D2557}" destId="{47FEB85D-D411-4D49-8D27-C09707FF387B}" srcOrd="0" destOrd="0" presId="urn:microsoft.com/office/officeart/2005/8/layout/hierarchy1"/>
    <dgm:cxn modelId="{CA3358E4-F292-420D-BD16-0400CDA8EF0D}" type="presOf" srcId="{EE68C2CF-21D0-4215-86E8-5937E5846690}" destId="{A4282E80-1D0B-4D44-B336-B8D644DC9C18}" srcOrd="0" destOrd="0" presId="urn:microsoft.com/office/officeart/2005/8/layout/hierarchy1"/>
    <dgm:cxn modelId="{A92B9FD6-C654-4181-A5C7-E87F606F571B}" srcId="{8AF1C931-A65B-41F0-B46D-93AD6B7D2557}" destId="{9B5B6F75-E962-4591-9FD3-4979C665FB40}" srcOrd="0" destOrd="0" parTransId="{4937958D-8E6D-4296-B865-09B095888929}" sibTransId="{39ECB950-5F4C-4A06-925D-78E93FE1324F}"/>
    <dgm:cxn modelId="{09FCD1A0-D56D-4D17-80DA-99C30952F838}" type="presOf" srcId="{8DE3F1CD-3C67-4593-9B99-5D317BE2C8AA}" destId="{A4CA2A32-FB1D-4B6E-B006-0A508818B6C4}" srcOrd="0" destOrd="0" presId="urn:microsoft.com/office/officeart/2005/8/layout/hierarchy1"/>
    <dgm:cxn modelId="{DC4B696F-5841-4F99-A267-705E47CDB083}" type="presOf" srcId="{5920BC19-F617-4048-BD5F-22DDB7D958E2}" destId="{F1100471-6C72-405A-870D-30BD4B4E1C7A}" srcOrd="0" destOrd="0" presId="urn:microsoft.com/office/officeart/2005/8/layout/hierarchy1"/>
    <dgm:cxn modelId="{3CA335A9-4313-4E1E-8802-149D9ACF0BC4}" srcId="{EE68C2CF-21D0-4215-86E8-5937E5846690}" destId="{E3D570E8-C3B7-484E-AE5F-DADB25531C58}" srcOrd="1" destOrd="0" parTransId="{8DE3F1CD-3C67-4593-9B99-5D317BE2C8AA}" sibTransId="{38FF1886-0421-4650-B4AC-52B6ECF974CF}"/>
    <dgm:cxn modelId="{06E4EE96-B60F-4DFF-8F98-A217626ABCAA}" type="presOf" srcId="{4937958D-8E6D-4296-B865-09B095888929}" destId="{73FF753C-F437-4D03-B80E-CC5AC50B42DC}" srcOrd="0" destOrd="0" presId="urn:microsoft.com/office/officeart/2005/8/layout/hierarchy1"/>
    <dgm:cxn modelId="{860832E4-BFD5-4971-A8E5-068885D66D42}" type="presOf" srcId="{6DE98DCA-F7D5-467D-B94D-C4E85F6E526C}" destId="{4AB18A1A-8E27-41F6-9253-B14A0147B594}" srcOrd="0" destOrd="0" presId="urn:microsoft.com/office/officeart/2005/8/layout/hierarchy1"/>
    <dgm:cxn modelId="{06ED4E6C-8802-4601-AEB0-C21887D08DCD}" srcId="{A0C4C54E-0AAA-4313-B05C-234C625F76AB}" destId="{8AF1C931-A65B-41F0-B46D-93AD6B7D2557}" srcOrd="0" destOrd="0" parTransId="{063A697F-E4EF-4A70-88AD-DA68DF475976}" sibTransId="{15E2C22E-9884-4619-8C35-40EC2CB3BB44}"/>
    <dgm:cxn modelId="{A07053FF-3320-434C-AA10-C45CE6B2E0D4}" type="presOf" srcId="{9B5B6F75-E962-4591-9FD3-4979C665FB40}" destId="{CD05395F-F783-41F3-82F6-A779489E6230}" srcOrd="0" destOrd="0" presId="urn:microsoft.com/office/officeart/2005/8/layout/hierarchy1"/>
    <dgm:cxn modelId="{CDB1BAB5-CE34-4833-A72A-7FB5FB6CED4E}" srcId="{9B5B6F75-E962-4591-9FD3-4979C665FB40}" destId="{EE68C2CF-21D0-4215-86E8-5937E5846690}" srcOrd="0" destOrd="0" parTransId="{6DE98DCA-F7D5-467D-B94D-C4E85F6E526C}" sibTransId="{B7138D95-3A50-4205-81B1-D05425E02BB3}"/>
    <dgm:cxn modelId="{54E3A8B1-41BA-483F-B09C-9A22C2ABAC04}" type="presOf" srcId="{E3D570E8-C3B7-484E-AE5F-DADB25531C58}" destId="{1D4B8922-3533-4076-BF6F-CC5E2A22C797}" srcOrd="0" destOrd="0" presId="urn:microsoft.com/office/officeart/2005/8/layout/hierarchy1"/>
    <dgm:cxn modelId="{FD390E5F-E50E-43C9-9E92-C560E5344DE6}" type="presOf" srcId="{A0C4C54E-0AAA-4313-B05C-234C625F76AB}" destId="{6500AF02-6777-4274-8493-DCE441D83D1B}" srcOrd="0" destOrd="0" presId="urn:microsoft.com/office/officeart/2005/8/layout/hierarchy1"/>
    <dgm:cxn modelId="{19F93710-CD6D-4742-957B-23E7046CF252}" type="presOf" srcId="{5663486D-3B96-4238-9D51-25C61F7CD5AE}" destId="{82751862-4214-4D08-A39B-90466CD3986C}" srcOrd="0" destOrd="0" presId="urn:microsoft.com/office/officeart/2005/8/layout/hierarchy1"/>
    <dgm:cxn modelId="{D1A45E0D-4AEB-4BB2-B3DC-02E12E5902BE}" srcId="{EE68C2CF-21D0-4215-86E8-5937E5846690}" destId="{5920BC19-F617-4048-BD5F-22DDB7D958E2}" srcOrd="0" destOrd="0" parTransId="{5663486D-3B96-4238-9D51-25C61F7CD5AE}" sibTransId="{8112D38A-1F32-42A2-992F-0AF72B763F8F}"/>
    <dgm:cxn modelId="{6D04A6EA-FBEC-48B5-922D-228107C4FCB1}" type="presParOf" srcId="{6500AF02-6777-4274-8493-DCE441D83D1B}" destId="{645F57AE-5AA9-474F-88EC-EDB07E6D9875}" srcOrd="0" destOrd="0" presId="urn:microsoft.com/office/officeart/2005/8/layout/hierarchy1"/>
    <dgm:cxn modelId="{6E9C4F2F-9C8A-4ECA-8A68-429E58E499C7}" type="presParOf" srcId="{645F57AE-5AA9-474F-88EC-EDB07E6D9875}" destId="{2DE1404C-914B-470D-94C9-C9E4BE39BDDD}" srcOrd="0" destOrd="0" presId="urn:microsoft.com/office/officeart/2005/8/layout/hierarchy1"/>
    <dgm:cxn modelId="{83CEFEB3-0446-4302-9D6F-B3814BD9DAD5}" type="presParOf" srcId="{2DE1404C-914B-470D-94C9-C9E4BE39BDDD}" destId="{E2374DB9-8B60-48E7-810B-29A8427B62CA}" srcOrd="0" destOrd="0" presId="urn:microsoft.com/office/officeart/2005/8/layout/hierarchy1"/>
    <dgm:cxn modelId="{02D673AC-631E-41EC-AAEE-AC80FE2CC4C1}" type="presParOf" srcId="{2DE1404C-914B-470D-94C9-C9E4BE39BDDD}" destId="{47FEB85D-D411-4D49-8D27-C09707FF387B}" srcOrd="1" destOrd="0" presId="urn:microsoft.com/office/officeart/2005/8/layout/hierarchy1"/>
    <dgm:cxn modelId="{5465F405-B292-4C39-AFB1-F8AF0875BE64}" type="presParOf" srcId="{645F57AE-5AA9-474F-88EC-EDB07E6D9875}" destId="{A94BB9AB-D38B-439E-88E7-7D9124FAC2FD}" srcOrd="1" destOrd="0" presId="urn:microsoft.com/office/officeart/2005/8/layout/hierarchy1"/>
    <dgm:cxn modelId="{61DED876-CD41-4336-80C0-3EAFFFD19752}" type="presParOf" srcId="{A94BB9AB-D38B-439E-88E7-7D9124FAC2FD}" destId="{73FF753C-F437-4D03-B80E-CC5AC50B42DC}" srcOrd="0" destOrd="0" presId="urn:microsoft.com/office/officeart/2005/8/layout/hierarchy1"/>
    <dgm:cxn modelId="{F4A326C1-0CAD-45E0-A8C2-885CC476134A}" type="presParOf" srcId="{A94BB9AB-D38B-439E-88E7-7D9124FAC2FD}" destId="{6AD83356-EC18-4B73-930E-AB1B5C5AAF38}" srcOrd="1" destOrd="0" presId="urn:microsoft.com/office/officeart/2005/8/layout/hierarchy1"/>
    <dgm:cxn modelId="{678E0E3D-B54E-4284-B6C5-486D322F0801}" type="presParOf" srcId="{6AD83356-EC18-4B73-930E-AB1B5C5AAF38}" destId="{04C8CFE5-697C-44FE-8BE4-A048F42827CD}" srcOrd="0" destOrd="0" presId="urn:microsoft.com/office/officeart/2005/8/layout/hierarchy1"/>
    <dgm:cxn modelId="{76017C37-2199-4DF3-A961-DEB29FE1DB72}" type="presParOf" srcId="{04C8CFE5-697C-44FE-8BE4-A048F42827CD}" destId="{2AB3A9FD-153D-450F-B115-7B291A76A1F5}" srcOrd="0" destOrd="0" presId="urn:microsoft.com/office/officeart/2005/8/layout/hierarchy1"/>
    <dgm:cxn modelId="{FF120585-FE89-414A-91A2-51CC403FD80E}" type="presParOf" srcId="{04C8CFE5-697C-44FE-8BE4-A048F42827CD}" destId="{CD05395F-F783-41F3-82F6-A779489E6230}" srcOrd="1" destOrd="0" presId="urn:microsoft.com/office/officeart/2005/8/layout/hierarchy1"/>
    <dgm:cxn modelId="{E6B0D0A5-A4BF-44A7-B914-F8FD9677EA2F}" type="presParOf" srcId="{6AD83356-EC18-4B73-930E-AB1B5C5AAF38}" destId="{3BDD4B64-3208-4211-B331-E79B88E2864B}" srcOrd="1" destOrd="0" presId="urn:microsoft.com/office/officeart/2005/8/layout/hierarchy1"/>
    <dgm:cxn modelId="{2705C543-0E92-4153-8EE0-8C2B437D8D5E}" type="presParOf" srcId="{3BDD4B64-3208-4211-B331-E79B88E2864B}" destId="{4AB18A1A-8E27-41F6-9253-B14A0147B594}" srcOrd="0" destOrd="0" presId="urn:microsoft.com/office/officeart/2005/8/layout/hierarchy1"/>
    <dgm:cxn modelId="{35626E58-F8EE-4B56-9288-47F2A3CA71E3}" type="presParOf" srcId="{3BDD4B64-3208-4211-B331-E79B88E2864B}" destId="{B5E1383B-38CA-482A-B38A-3C65F180F0C3}" srcOrd="1" destOrd="0" presId="urn:microsoft.com/office/officeart/2005/8/layout/hierarchy1"/>
    <dgm:cxn modelId="{B7605530-2E26-4AFF-B4DB-CE490ABCD277}" type="presParOf" srcId="{B5E1383B-38CA-482A-B38A-3C65F180F0C3}" destId="{6DB39B6D-1E1F-4EAA-A6D8-EF7C8A75698C}" srcOrd="0" destOrd="0" presId="urn:microsoft.com/office/officeart/2005/8/layout/hierarchy1"/>
    <dgm:cxn modelId="{1D0F5B7B-E027-4C91-AFF9-0627A9C1E04A}" type="presParOf" srcId="{6DB39B6D-1E1F-4EAA-A6D8-EF7C8A75698C}" destId="{D2FAFB8B-9102-40EF-8569-DB16D6ABC652}" srcOrd="0" destOrd="0" presId="urn:microsoft.com/office/officeart/2005/8/layout/hierarchy1"/>
    <dgm:cxn modelId="{A2C02E67-980A-478D-8B43-F689589AEBBA}" type="presParOf" srcId="{6DB39B6D-1E1F-4EAA-A6D8-EF7C8A75698C}" destId="{A4282E80-1D0B-4D44-B336-B8D644DC9C18}" srcOrd="1" destOrd="0" presId="urn:microsoft.com/office/officeart/2005/8/layout/hierarchy1"/>
    <dgm:cxn modelId="{5A842250-D2CF-4707-9151-861266A19F8D}" type="presParOf" srcId="{B5E1383B-38CA-482A-B38A-3C65F180F0C3}" destId="{18CE777C-56E4-4673-845E-8982A6A4D1FE}" srcOrd="1" destOrd="0" presId="urn:microsoft.com/office/officeart/2005/8/layout/hierarchy1"/>
    <dgm:cxn modelId="{92CBDC59-F69D-40F8-B8B8-733F7B13EF15}" type="presParOf" srcId="{18CE777C-56E4-4673-845E-8982A6A4D1FE}" destId="{82751862-4214-4D08-A39B-90466CD3986C}" srcOrd="0" destOrd="0" presId="urn:microsoft.com/office/officeart/2005/8/layout/hierarchy1"/>
    <dgm:cxn modelId="{21E610BB-19AF-4B7F-A6CB-B8E28DA1260E}" type="presParOf" srcId="{18CE777C-56E4-4673-845E-8982A6A4D1FE}" destId="{934B01C4-7D26-438B-9D6E-E5F44E43F568}" srcOrd="1" destOrd="0" presId="urn:microsoft.com/office/officeart/2005/8/layout/hierarchy1"/>
    <dgm:cxn modelId="{EC41C2EA-9A18-49FD-BBEA-9DFA1EBA216E}" type="presParOf" srcId="{934B01C4-7D26-438B-9D6E-E5F44E43F568}" destId="{31B68077-B1BE-4816-8CEA-4A0C6EC36B9B}" srcOrd="0" destOrd="0" presId="urn:microsoft.com/office/officeart/2005/8/layout/hierarchy1"/>
    <dgm:cxn modelId="{83BE43B9-A621-4DC9-B7D5-11CE12E4111D}" type="presParOf" srcId="{31B68077-B1BE-4816-8CEA-4A0C6EC36B9B}" destId="{0905644C-C723-4D23-8DE0-D08ABD6B76E7}" srcOrd="0" destOrd="0" presId="urn:microsoft.com/office/officeart/2005/8/layout/hierarchy1"/>
    <dgm:cxn modelId="{DE93606B-0F40-45FE-8004-CCC8834736EA}" type="presParOf" srcId="{31B68077-B1BE-4816-8CEA-4A0C6EC36B9B}" destId="{F1100471-6C72-405A-870D-30BD4B4E1C7A}" srcOrd="1" destOrd="0" presId="urn:microsoft.com/office/officeart/2005/8/layout/hierarchy1"/>
    <dgm:cxn modelId="{F734D548-BE02-43E6-89FC-E203F86D80D8}" type="presParOf" srcId="{934B01C4-7D26-438B-9D6E-E5F44E43F568}" destId="{D3328D33-CD9C-4E4D-B00A-949004659A07}" srcOrd="1" destOrd="0" presId="urn:microsoft.com/office/officeart/2005/8/layout/hierarchy1"/>
    <dgm:cxn modelId="{B8AFCA05-ABC6-4627-AC7D-3793F999C8BF}" type="presParOf" srcId="{18CE777C-56E4-4673-845E-8982A6A4D1FE}" destId="{A4CA2A32-FB1D-4B6E-B006-0A508818B6C4}" srcOrd="2" destOrd="0" presId="urn:microsoft.com/office/officeart/2005/8/layout/hierarchy1"/>
    <dgm:cxn modelId="{15B7FA41-9A4D-40E9-AC87-14BA38AD0406}" type="presParOf" srcId="{18CE777C-56E4-4673-845E-8982A6A4D1FE}" destId="{B7BD6FC6-5E6B-438C-AB28-4ADD228FF145}" srcOrd="3" destOrd="0" presId="urn:microsoft.com/office/officeart/2005/8/layout/hierarchy1"/>
    <dgm:cxn modelId="{BDC33DAD-FF62-481A-9642-C01250041DD7}" type="presParOf" srcId="{B7BD6FC6-5E6B-438C-AB28-4ADD228FF145}" destId="{5711FA27-6D68-407B-935F-1FDFCC5FB23F}" srcOrd="0" destOrd="0" presId="urn:microsoft.com/office/officeart/2005/8/layout/hierarchy1"/>
    <dgm:cxn modelId="{88700CC4-19EF-46C9-B3BF-7BF6E5782A93}" type="presParOf" srcId="{5711FA27-6D68-407B-935F-1FDFCC5FB23F}" destId="{0463BC5F-A093-46CF-AA09-31D08A03745F}" srcOrd="0" destOrd="0" presId="urn:microsoft.com/office/officeart/2005/8/layout/hierarchy1"/>
    <dgm:cxn modelId="{D6F03617-2DBB-4FB7-B8D8-D5CD620EC753}" type="presParOf" srcId="{5711FA27-6D68-407B-935F-1FDFCC5FB23F}" destId="{1D4B8922-3533-4076-BF6F-CC5E2A22C797}" srcOrd="1" destOrd="0" presId="urn:microsoft.com/office/officeart/2005/8/layout/hierarchy1"/>
    <dgm:cxn modelId="{5FB17A48-8107-4CEC-8A7E-2D43B5FF37F9}" type="presParOf" srcId="{B7BD6FC6-5E6B-438C-AB28-4ADD228FF145}" destId="{FE7FA77E-C3E5-4B17-8CD7-083F089104B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err="1" smtClean="0"/>
            <a:t>Perspective</a:t>
          </a:r>
          <a:r>
            <a:rPr lang="de-DE" dirty="0" smtClean="0"/>
            <a:t> Transformation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smtClean="0"/>
            <a:t>Flow </a:t>
          </a:r>
          <a:r>
            <a:rPr lang="de-DE" dirty="0" err="1" smtClean="0"/>
            <a:t>Control</a:t>
          </a:r>
          <a:r>
            <a:rPr lang="de-DE" dirty="0" smtClean="0"/>
            <a:t> (Pass Loops, </a:t>
          </a:r>
          <a:r>
            <a:rPr lang="de-DE" dirty="0" err="1" smtClean="0"/>
            <a:t>Pre</a:t>
          </a:r>
          <a:r>
            <a:rPr lang="de-DE" dirty="0" smtClean="0"/>
            <a:t>- &amp; Post-Pass State)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9C14688E-71B2-40A8-9D50-87AA1D497FC8}">
      <dgm:prSet phldrT="[Text]"/>
      <dgm:spPr/>
      <dgm:t>
        <a:bodyPr/>
        <a:lstStyle/>
        <a:p>
          <a:r>
            <a:rPr lang="de-DE" dirty="0" smtClean="0"/>
            <a:t>Timing Parameters</a:t>
          </a:r>
          <a:endParaRPr lang="de-DE" dirty="0"/>
        </a:p>
      </dgm:t>
    </dgm:pt>
    <dgm:pt modelId="{844E76B0-74B4-4B5C-B906-E9E41895E14A}" type="parTrans" cxnId="{E1541FDB-22AF-4BAE-99A1-4DA5432F6B6A}">
      <dgm:prSet/>
      <dgm:spPr/>
      <dgm:t>
        <a:bodyPr/>
        <a:lstStyle/>
        <a:p>
          <a:endParaRPr lang="de-DE"/>
        </a:p>
      </dgm:t>
    </dgm:pt>
    <dgm:pt modelId="{CAC15283-7669-4962-B188-C0237FCA717D}" type="sibTrans" cxnId="{E1541FDB-22AF-4BAE-99A1-4DA5432F6B6A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3DC4C-365E-42F9-AE4E-A518B889ADC5}" type="pres">
      <dgm:prSet presAssocID="{A41BD3DE-225F-4DC5-8A1B-DF9E2997CEA6}" presName="spacer" presStyleCnt="0"/>
      <dgm:spPr/>
    </dgm:pt>
    <dgm:pt modelId="{3AF8B20F-E5DD-40B7-BCE5-D8C2AB35C4EB}" type="pres">
      <dgm:prSet presAssocID="{9C14688E-71B2-40A8-9D50-87AA1D497F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E17EC799-36A4-4E97-988D-EA4A34824911}" type="presOf" srcId="{81C3BC61-55DC-4857-A64E-DFC0D5DE352D}" destId="{2B6E4E67-B85B-4E97-90B6-99444545C71C}" srcOrd="0" destOrd="0" presId="urn:microsoft.com/office/officeart/2005/8/layout/vList2"/>
    <dgm:cxn modelId="{2D3F0710-17BC-4068-B9DC-CB382B06A0D0}" type="presOf" srcId="{464B487F-6DB6-4493-AAD6-B88EC77F1CEF}" destId="{666751B9-0CAB-41F0-9B75-69E0FB743220}" srcOrd="0" destOrd="0" presId="urn:microsoft.com/office/officeart/2005/8/layout/vList2"/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E1541FDB-22AF-4BAE-99A1-4DA5432F6B6A}" srcId="{81C3BC61-55DC-4857-A64E-DFC0D5DE352D}" destId="{9C14688E-71B2-40A8-9D50-87AA1D497FC8}" srcOrd="2" destOrd="0" parTransId="{844E76B0-74B4-4B5C-B906-E9E41895E14A}" sibTransId="{CAC15283-7669-4962-B188-C0237FCA717D}"/>
    <dgm:cxn modelId="{67E4345B-AA27-473C-AB89-395FDAA13654}" type="presOf" srcId="{9C14688E-71B2-40A8-9D50-87AA1D497FC8}" destId="{3AF8B20F-E5DD-40B7-BCE5-D8C2AB35C4EB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DA53F18D-A6CA-4FAB-993A-32CE0D90218D}" type="presOf" srcId="{53DFC6E4-559F-4E3D-8628-60DFB5E1BA8F}" destId="{F8D51F7A-BC92-42D9-B1A3-7A8AB2FDB1B9}" srcOrd="0" destOrd="0" presId="urn:microsoft.com/office/officeart/2005/8/layout/vList2"/>
    <dgm:cxn modelId="{547EDBED-C3D4-48F2-838F-919BEE95A88A}" type="presParOf" srcId="{2B6E4E67-B85B-4E97-90B6-99444545C71C}" destId="{F8D51F7A-BC92-42D9-B1A3-7A8AB2FDB1B9}" srcOrd="0" destOrd="0" presId="urn:microsoft.com/office/officeart/2005/8/layout/vList2"/>
    <dgm:cxn modelId="{26A0A874-A576-4E9C-B585-78F83CA25D43}" type="presParOf" srcId="{2B6E4E67-B85B-4E97-90B6-99444545C71C}" destId="{EA4C598C-9847-43F2-A3B2-B1116A88649E}" srcOrd="1" destOrd="0" presId="urn:microsoft.com/office/officeart/2005/8/layout/vList2"/>
    <dgm:cxn modelId="{64F3C79C-5775-48F9-98B9-8B0418C162D6}" type="presParOf" srcId="{2B6E4E67-B85B-4E97-90B6-99444545C71C}" destId="{666751B9-0CAB-41F0-9B75-69E0FB743220}" srcOrd="2" destOrd="0" presId="urn:microsoft.com/office/officeart/2005/8/layout/vList2"/>
    <dgm:cxn modelId="{6D3D5947-AA56-4FB2-9A14-7B3713F34C8F}" type="presParOf" srcId="{2B6E4E67-B85B-4E97-90B6-99444545C71C}" destId="{2153DC4C-365E-42F9-AE4E-A518B889ADC5}" srcOrd="3" destOrd="0" presId="urn:microsoft.com/office/officeart/2005/8/layout/vList2"/>
    <dgm:cxn modelId="{52729AD3-FD3C-4E0A-A02E-A3504E07017D}" type="presParOf" srcId="{2B6E4E67-B85B-4E97-90B6-99444545C71C}" destId="{3AF8B20F-E5DD-40B7-BCE5-D8C2AB35C4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smtClean="0"/>
            <a:t>Render Target Sharing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err="1" smtClean="0"/>
            <a:t>Automated</a:t>
          </a:r>
          <a:r>
            <a:rPr lang="de-DE" dirty="0" smtClean="0"/>
            <a:t> Clearing, </a:t>
          </a:r>
          <a:r>
            <a:rPr lang="de-DE" dirty="0" err="1" smtClean="0"/>
            <a:t>Swapping</a:t>
          </a:r>
          <a:r>
            <a:rPr lang="de-DE" dirty="0" smtClean="0"/>
            <a:t> &amp; </a:t>
          </a:r>
          <a:r>
            <a:rPr lang="de-DE" dirty="0" err="1" smtClean="0"/>
            <a:t>Scaling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9C14688E-71B2-40A8-9D50-87AA1D497FC8}">
      <dgm:prSet phldrT="[Text]"/>
      <dgm:spPr/>
      <dgm:t>
        <a:bodyPr/>
        <a:lstStyle/>
        <a:p>
          <a:r>
            <a:rPr lang="de-DE" dirty="0" smtClean="0"/>
            <a:t>Pass Type </a:t>
          </a:r>
          <a:r>
            <a:rPr lang="de-DE" dirty="0" err="1" smtClean="0"/>
            <a:t>Filtering</a:t>
          </a:r>
          <a:endParaRPr lang="de-DE" dirty="0"/>
        </a:p>
      </dgm:t>
    </dgm:pt>
    <dgm:pt modelId="{844E76B0-74B4-4B5C-B906-E9E41895E14A}" type="parTrans" cxnId="{E1541FDB-22AF-4BAE-99A1-4DA5432F6B6A}">
      <dgm:prSet/>
      <dgm:spPr/>
      <dgm:t>
        <a:bodyPr/>
        <a:lstStyle/>
        <a:p>
          <a:endParaRPr lang="de-DE"/>
        </a:p>
      </dgm:t>
    </dgm:pt>
    <dgm:pt modelId="{CAC15283-7669-4962-B188-C0237FCA717D}" type="sibTrans" cxnId="{E1541FDB-22AF-4BAE-99A1-4DA5432F6B6A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3DC4C-365E-42F9-AE4E-A518B889ADC5}" type="pres">
      <dgm:prSet presAssocID="{A41BD3DE-225F-4DC5-8A1B-DF9E2997CEA6}" presName="spacer" presStyleCnt="0"/>
      <dgm:spPr/>
    </dgm:pt>
    <dgm:pt modelId="{3AF8B20F-E5DD-40B7-BCE5-D8C2AB35C4EB}" type="pres">
      <dgm:prSet presAssocID="{9C14688E-71B2-40A8-9D50-87AA1D497F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1B7859EB-02B7-41AC-B6D6-55FF4BE54679}" type="presOf" srcId="{81C3BC61-55DC-4857-A64E-DFC0D5DE352D}" destId="{2B6E4E67-B85B-4E97-90B6-99444545C71C}" srcOrd="0" destOrd="0" presId="urn:microsoft.com/office/officeart/2005/8/layout/vList2"/>
    <dgm:cxn modelId="{A7DDB188-1A71-4F32-AFA5-77483229428A}" type="presOf" srcId="{464B487F-6DB6-4493-AAD6-B88EC77F1CEF}" destId="{666751B9-0CAB-41F0-9B75-69E0FB743220}" srcOrd="0" destOrd="0" presId="urn:microsoft.com/office/officeart/2005/8/layout/vList2"/>
    <dgm:cxn modelId="{E1541FDB-22AF-4BAE-99A1-4DA5432F6B6A}" srcId="{81C3BC61-55DC-4857-A64E-DFC0D5DE352D}" destId="{9C14688E-71B2-40A8-9D50-87AA1D497FC8}" srcOrd="2" destOrd="0" parTransId="{844E76B0-74B4-4B5C-B906-E9E41895E14A}" sibTransId="{CAC15283-7669-4962-B188-C0237FCA717D}"/>
    <dgm:cxn modelId="{95A21217-9A71-42B9-AB2B-395275ADF0DC}" type="presOf" srcId="{9C14688E-71B2-40A8-9D50-87AA1D497FC8}" destId="{3AF8B20F-E5DD-40B7-BCE5-D8C2AB35C4EB}" srcOrd="0" destOrd="0" presId="urn:microsoft.com/office/officeart/2005/8/layout/vList2"/>
    <dgm:cxn modelId="{3749D45F-C69B-4E0B-81D5-7A684106ED8E}" type="presOf" srcId="{53DFC6E4-559F-4E3D-8628-60DFB5E1BA8F}" destId="{F8D51F7A-BC92-42D9-B1A3-7A8AB2FDB1B9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9EBDE351-03E1-4D78-98C3-4DF2250D67DE}" type="presParOf" srcId="{2B6E4E67-B85B-4E97-90B6-99444545C71C}" destId="{F8D51F7A-BC92-42D9-B1A3-7A8AB2FDB1B9}" srcOrd="0" destOrd="0" presId="urn:microsoft.com/office/officeart/2005/8/layout/vList2"/>
    <dgm:cxn modelId="{162860BF-6B24-485F-8F0D-29EB89901CE9}" type="presParOf" srcId="{2B6E4E67-B85B-4E97-90B6-99444545C71C}" destId="{EA4C598C-9847-43F2-A3B2-B1116A88649E}" srcOrd="1" destOrd="0" presId="urn:microsoft.com/office/officeart/2005/8/layout/vList2"/>
    <dgm:cxn modelId="{E6050890-2C1A-444E-A639-765744E5D2CC}" type="presParOf" srcId="{2B6E4E67-B85B-4E97-90B6-99444545C71C}" destId="{666751B9-0CAB-41F0-9B75-69E0FB743220}" srcOrd="2" destOrd="0" presId="urn:microsoft.com/office/officeart/2005/8/layout/vList2"/>
    <dgm:cxn modelId="{A64C967E-550C-4845-A385-A17000B47A5D}" type="presParOf" srcId="{2B6E4E67-B85B-4E97-90B6-99444545C71C}" destId="{2153DC4C-365E-42F9-AE4E-A518B889ADC5}" srcOrd="3" destOrd="0" presId="urn:microsoft.com/office/officeart/2005/8/layout/vList2"/>
    <dgm:cxn modelId="{F559FC29-4EFE-4652-8026-5B881B8EF1C5}" type="presParOf" srcId="{2B6E4E67-B85B-4E97-90B6-99444545C71C}" destId="{3AF8B20F-E5DD-40B7-BCE5-D8C2AB35C4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err="1" smtClean="0"/>
            <a:t>Automated</a:t>
          </a:r>
          <a:r>
            <a:rPr lang="de-DE" dirty="0" smtClean="0"/>
            <a:t> Light </a:t>
          </a:r>
          <a:r>
            <a:rPr lang="de-DE" dirty="0" err="1" smtClean="0"/>
            <a:t>Querying</a:t>
          </a:r>
          <a:r>
            <a:rPr lang="de-DE" dirty="0" smtClean="0"/>
            <a:t> &amp; </a:t>
          </a:r>
          <a:r>
            <a:rPr lang="de-DE" dirty="0" err="1" smtClean="0"/>
            <a:t>Sorting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smtClean="0"/>
            <a:t>Permutation-Sensitive Light </a:t>
          </a:r>
          <a:r>
            <a:rPr lang="de-DE" dirty="0" err="1" smtClean="0"/>
            <a:t>Partitioning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9C14688E-71B2-40A8-9D50-87AA1D497FC8}">
      <dgm:prSet phldrT="[Text]"/>
      <dgm:spPr/>
      <dgm:t>
        <a:bodyPr/>
        <a:lstStyle/>
        <a:p>
          <a:r>
            <a:rPr lang="de-DE" dirty="0" smtClean="0"/>
            <a:t>Light Parameter Management</a:t>
          </a:r>
          <a:endParaRPr lang="de-DE" dirty="0"/>
        </a:p>
      </dgm:t>
    </dgm:pt>
    <dgm:pt modelId="{844E76B0-74B4-4B5C-B906-E9E41895E14A}" type="parTrans" cxnId="{E1541FDB-22AF-4BAE-99A1-4DA5432F6B6A}">
      <dgm:prSet/>
      <dgm:spPr/>
      <dgm:t>
        <a:bodyPr/>
        <a:lstStyle/>
        <a:p>
          <a:endParaRPr lang="de-DE"/>
        </a:p>
      </dgm:t>
    </dgm:pt>
    <dgm:pt modelId="{CAC15283-7669-4962-B188-C0237FCA717D}" type="sibTrans" cxnId="{E1541FDB-22AF-4BAE-99A1-4DA5432F6B6A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3" custLinFactNeighborX="232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53DC4C-365E-42F9-AE4E-A518B889ADC5}" type="pres">
      <dgm:prSet presAssocID="{A41BD3DE-225F-4DC5-8A1B-DF9E2997CEA6}" presName="spacer" presStyleCnt="0"/>
      <dgm:spPr/>
    </dgm:pt>
    <dgm:pt modelId="{3AF8B20F-E5DD-40B7-BCE5-D8C2AB35C4EB}" type="pres">
      <dgm:prSet presAssocID="{9C14688E-71B2-40A8-9D50-87AA1D497FC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084E8F9E-9BF1-449F-9310-67ED51F53B6B}" type="presOf" srcId="{81C3BC61-55DC-4857-A64E-DFC0D5DE352D}" destId="{2B6E4E67-B85B-4E97-90B6-99444545C71C}" srcOrd="0" destOrd="0" presId="urn:microsoft.com/office/officeart/2005/8/layout/vList2"/>
    <dgm:cxn modelId="{D5901073-8461-4A5D-B88B-2ADCDE90E5C1}" type="presOf" srcId="{9C14688E-71B2-40A8-9D50-87AA1D497FC8}" destId="{3AF8B20F-E5DD-40B7-BCE5-D8C2AB35C4EB}" srcOrd="0" destOrd="0" presId="urn:microsoft.com/office/officeart/2005/8/layout/vList2"/>
    <dgm:cxn modelId="{DA070C35-EE0A-4C3C-AB30-A99A5A1EC9B0}" type="presOf" srcId="{464B487F-6DB6-4493-AAD6-B88EC77F1CEF}" destId="{666751B9-0CAB-41F0-9B75-69E0FB743220}" srcOrd="0" destOrd="0" presId="urn:microsoft.com/office/officeart/2005/8/layout/vList2"/>
    <dgm:cxn modelId="{E1541FDB-22AF-4BAE-99A1-4DA5432F6B6A}" srcId="{81C3BC61-55DC-4857-A64E-DFC0D5DE352D}" destId="{9C14688E-71B2-40A8-9D50-87AA1D497FC8}" srcOrd="2" destOrd="0" parTransId="{844E76B0-74B4-4B5C-B906-E9E41895E14A}" sibTransId="{CAC15283-7669-4962-B188-C0237FCA717D}"/>
    <dgm:cxn modelId="{EA5099B1-6116-4AD5-9BD3-9FAD4B0D3978}" type="presOf" srcId="{53DFC6E4-559F-4E3D-8628-60DFB5E1BA8F}" destId="{F8D51F7A-BC92-42D9-B1A3-7A8AB2FDB1B9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99FC4FDF-A714-41B6-83B9-3001B8B8321D}" type="presParOf" srcId="{2B6E4E67-B85B-4E97-90B6-99444545C71C}" destId="{F8D51F7A-BC92-42D9-B1A3-7A8AB2FDB1B9}" srcOrd="0" destOrd="0" presId="urn:microsoft.com/office/officeart/2005/8/layout/vList2"/>
    <dgm:cxn modelId="{BCE15498-1972-4347-AAE0-55D21C53D724}" type="presParOf" srcId="{2B6E4E67-B85B-4E97-90B6-99444545C71C}" destId="{EA4C598C-9847-43F2-A3B2-B1116A88649E}" srcOrd="1" destOrd="0" presId="urn:microsoft.com/office/officeart/2005/8/layout/vList2"/>
    <dgm:cxn modelId="{6CFEA514-DECF-4CA3-958B-1823265FA7A8}" type="presParOf" srcId="{2B6E4E67-B85B-4E97-90B6-99444545C71C}" destId="{666751B9-0CAB-41F0-9B75-69E0FB743220}" srcOrd="2" destOrd="0" presId="urn:microsoft.com/office/officeart/2005/8/layout/vList2"/>
    <dgm:cxn modelId="{723C8D74-9D9D-4FF9-8993-1EA36D672CF7}" type="presParOf" srcId="{2B6E4E67-B85B-4E97-90B6-99444545C71C}" destId="{2153DC4C-365E-42F9-AE4E-A518B889ADC5}" srcOrd="3" destOrd="0" presId="urn:microsoft.com/office/officeart/2005/8/layout/vList2"/>
    <dgm:cxn modelId="{7BC6257D-624E-418E-8172-A806E6CAC29E}" type="presParOf" srcId="{2B6E4E67-B85B-4E97-90B6-99444545C71C}" destId="{3AF8B20F-E5DD-40B7-BCE5-D8C2AB35C4E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Transformation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464B487F-6DB6-4493-AAD6-B88EC77F1CEF}">
      <dgm:prSet phldrT="[Text]"/>
      <dgm:spPr/>
      <dgm:t>
        <a:bodyPr/>
        <a:lstStyle/>
        <a:p>
          <a:r>
            <a:rPr lang="de-DE" dirty="0" smtClean="0"/>
            <a:t>Render Queues</a:t>
          </a:r>
          <a:endParaRPr lang="de-DE" dirty="0"/>
        </a:p>
      </dgm:t>
    </dgm:pt>
    <dgm:pt modelId="{DC9D7236-87E8-45AF-A70A-83B02B126A62}" type="parTrans" cxnId="{F8F2A7A9-64A6-4550-9363-56B54FDCB414}">
      <dgm:prSet/>
      <dgm:spPr/>
      <dgm:t>
        <a:bodyPr/>
        <a:lstStyle/>
        <a:p>
          <a:endParaRPr lang="de-DE"/>
        </a:p>
      </dgm:t>
    </dgm:pt>
    <dgm:pt modelId="{A41BD3DE-225F-4DC5-8A1B-DF9E2997CEA6}" type="sibTrans" cxnId="{F8F2A7A9-64A6-4550-9363-56B54FDCB414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2" custLinFactNeighborX="232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A4C598C-9847-43F2-A3B2-B1116A88649E}" type="pres">
      <dgm:prSet presAssocID="{F563DB55-9C4B-41B5-8A80-9184F28EF894}" presName="spacer" presStyleCnt="0"/>
      <dgm:spPr/>
    </dgm:pt>
    <dgm:pt modelId="{666751B9-0CAB-41F0-9B75-69E0FB743220}" type="pres">
      <dgm:prSet presAssocID="{464B487F-6DB6-4493-AAD6-B88EC77F1C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BDCC3019-A8F0-40DF-B2E1-924CFDEDC237}" type="presOf" srcId="{464B487F-6DB6-4493-AAD6-B88EC77F1CEF}" destId="{666751B9-0CAB-41F0-9B75-69E0FB743220}" srcOrd="0" destOrd="0" presId="urn:microsoft.com/office/officeart/2005/8/layout/vList2"/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48767AB9-3AD5-4A31-9C8F-8D9E25D9A16B}" type="presOf" srcId="{81C3BC61-55DC-4857-A64E-DFC0D5DE352D}" destId="{2B6E4E67-B85B-4E97-90B6-99444545C71C}" srcOrd="0" destOrd="0" presId="urn:microsoft.com/office/officeart/2005/8/layout/vList2"/>
    <dgm:cxn modelId="{86EB3AE2-DE96-4817-9D5F-0C490560EDDC}" type="presOf" srcId="{53DFC6E4-559F-4E3D-8628-60DFB5E1BA8F}" destId="{F8D51F7A-BC92-42D9-B1A3-7A8AB2FDB1B9}" srcOrd="0" destOrd="0" presId="urn:microsoft.com/office/officeart/2005/8/layout/vList2"/>
    <dgm:cxn modelId="{F8F2A7A9-64A6-4550-9363-56B54FDCB414}" srcId="{81C3BC61-55DC-4857-A64E-DFC0D5DE352D}" destId="{464B487F-6DB6-4493-AAD6-B88EC77F1CEF}" srcOrd="1" destOrd="0" parTransId="{DC9D7236-87E8-45AF-A70A-83B02B126A62}" sibTransId="{A41BD3DE-225F-4DC5-8A1B-DF9E2997CEA6}"/>
    <dgm:cxn modelId="{1D254008-3870-4AC9-AEA2-8ED248A2FDFE}" type="presParOf" srcId="{2B6E4E67-B85B-4E97-90B6-99444545C71C}" destId="{F8D51F7A-BC92-42D9-B1A3-7A8AB2FDB1B9}" srcOrd="0" destOrd="0" presId="urn:microsoft.com/office/officeart/2005/8/layout/vList2"/>
    <dgm:cxn modelId="{06CAF9B9-7A1F-4572-92F0-D728A8D383CB}" type="presParOf" srcId="{2B6E4E67-B85B-4E97-90B6-99444545C71C}" destId="{EA4C598C-9847-43F2-A3B2-B1116A88649E}" srcOrd="1" destOrd="0" presId="urn:microsoft.com/office/officeart/2005/8/layout/vList2"/>
    <dgm:cxn modelId="{B65A6D30-FE63-45E7-AAF1-36167C2D0664}" type="presParOf" srcId="{2B6E4E67-B85B-4E97-90B6-99444545C71C}" destId="{666751B9-0CAB-41F0-9B75-69E0FB74322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81C3BC61-55DC-4857-A64E-DFC0D5DE352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53DFC6E4-559F-4E3D-8628-60DFB5E1BA8F}">
      <dgm:prSet phldrT="[Text]"/>
      <dgm:spPr/>
      <dgm:t>
        <a:bodyPr/>
        <a:lstStyle/>
        <a:p>
          <a:r>
            <a:rPr lang="de-DE" dirty="0" smtClean="0"/>
            <a:t>Screen Offsets &amp; </a:t>
          </a:r>
          <a:r>
            <a:rPr lang="de-DE" dirty="0" err="1" smtClean="0"/>
            <a:t>Scaling</a:t>
          </a:r>
          <a:endParaRPr lang="de-DE" dirty="0"/>
        </a:p>
      </dgm:t>
    </dgm:pt>
    <dgm:pt modelId="{BCC22BDC-BE4F-48F9-B902-389142BFB977}" type="parTrans" cxnId="{1F1049A4-F8DD-44D2-AFE7-B76CCD5D3437}">
      <dgm:prSet/>
      <dgm:spPr/>
      <dgm:t>
        <a:bodyPr/>
        <a:lstStyle/>
        <a:p>
          <a:endParaRPr lang="de-DE"/>
        </a:p>
      </dgm:t>
    </dgm:pt>
    <dgm:pt modelId="{F563DB55-9C4B-41B5-8A80-9184F28EF894}" type="sibTrans" cxnId="{1F1049A4-F8DD-44D2-AFE7-B76CCD5D3437}">
      <dgm:prSet/>
      <dgm:spPr/>
      <dgm:t>
        <a:bodyPr/>
        <a:lstStyle/>
        <a:p>
          <a:endParaRPr lang="de-DE"/>
        </a:p>
      </dgm:t>
    </dgm:pt>
    <dgm:pt modelId="{2B6E4E67-B85B-4E97-90B6-99444545C71C}" type="pres">
      <dgm:prSet presAssocID="{81C3BC61-55DC-4857-A64E-DFC0D5DE352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F8D51F7A-BC92-42D9-B1A3-7A8AB2FDB1B9}" type="pres">
      <dgm:prSet presAssocID="{53DFC6E4-559F-4E3D-8628-60DFB5E1BA8F}" presName="parentText" presStyleLbl="node1" presStyleIdx="0" presStyleCnt="1" custLinFactNeighborX="232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F1049A4-F8DD-44D2-AFE7-B76CCD5D3437}" srcId="{81C3BC61-55DC-4857-A64E-DFC0D5DE352D}" destId="{53DFC6E4-559F-4E3D-8628-60DFB5E1BA8F}" srcOrd="0" destOrd="0" parTransId="{BCC22BDC-BE4F-48F9-B902-389142BFB977}" sibTransId="{F563DB55-9C4B-41B5-8A80-9184F28EF894}"/>
    <dgm:cxn modelId="{83CEE4B9-465F-410D-AD54-E4246C192370}" type="presOf" srcId="{53DFC6E4-559F-4E3D-8628-60DFB5E1BA8F}" destId="{F8D51F7A-BC92-42D9-B1A3-7A8AB2FDB1B9}" srcOrd="0" destOrd="0" presId="urn:microsoft.com/office/officeart/2005/8/layout/vList2"/>
    <dgm:cxn modelId="{44621C8D-A44B-4008-B671-B60801C375A1}" type="presOf" srcId="{81C3BC61-55DC-4857-A64E-DFC0D5DE352D}" destId="{2B6E4E67-B85B-4E97-90B6-99444545C71C}" srcOrd="0" destOrd="0" presId="urn:microsoft.com/office/officeart/2005/8/layout/vList2"/>
    <dgm:cxn modelId="{2C254092-3645-4BA5-AC05-0DCE74EAF036}" type="presParOf" srcId="{2B6E4E67-B85B-4E97-90B6-99444545C71C}" destId="{F8D51F7A-BC92-42D9-B1A3-7A8AB2FDB1B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3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smtClean="0"/>
            <a:t>Global Heap</a:t>
          </a:r>
          <a:endParaRPr lang="de-DE" dirty="0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BF116044-DA39-452C-9865-04DF2CB668A1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AFD60182-6EE3-45AF-A69A-27F919F90E95}" type="parTrans" cxnId="{B6C9E392-054B-4D6C-92F2-FA717FE48710}">
      <dgm:prSet/>
      <dgm:spPr/>
      <dgm:t>
        <a:bodyPr/>
        <a:lstStyle/>
        <a:p>
          <a:endParaRPr lang="de-DE"/>
        </a:p>
      </dgm:t>
    </dgm:pt>
    <dgm:pt modelId="{49ADA02D-DCFE-452D-A76F-A9FABAA7DD6E}" type="sibTrans" cxnId="{B6C9E392-054B-4D6C-92F2-FA717FE48710}">
      <dgm:prSet/>
      <dgm:spPr/>
      <dgm:t>
        <a:bodyPr/>
        <a:lstStyle/>
        <a:p>
          <a:endParaRPr lang="de-DE"/>
        </a:p>
      </dgm:t>
    </dgm:pt>
    <dgm:pt modelId="{858FE1FF-C826-4331-9A2E-AA7341D6E1F5}">
      <dgm:prSet phldrT="[Text]"/>
      <dgm:spPr/>
      <dgm:t>
        <a:bodyPr/>
        <a:lstStyle/>
        <a:p>
          <a:r>
            <a:rPr lang="de-DE" dirty="0" smtClean="0"/>
            <a:t>Interfaces</a:t>
          </a:r>
          <a:endParaRPr lang="de-DE" dirty="0"/>
        </a:p>
      </dgm:t>
    </dgm:pt>
    <dgm:pt modelId="{E2565639-111E-4736-A85A-8BF16C328002}" type="parTrans" cxnId="{168F7CDD-03B1-469D-BA90-8491A5B0C0C3}">
      <dgm:prSet/>
      <dgm:spPr/>
      <dgm:t>
        <a:bodyPr/>
        <a:lstStyle/>
        <a:p>
          <a:endParaRPr lang="de-DE"/>
        </a:p>
      </dgm:t>
    </dgm:pt>
    <dgm:pt modelId="{74D9B27E-BD79-4A77-81B7-951CD20166B9}" type="sibTrans" cxnId="{168F7CDD-03B1-469D-BA90-8491A5B0C0C3}">
      <dgm:prSet/>
      <dgm:spPr/>
      <dgm:t>
        <a:bodyPr/>
        <a:lstStyle/>
        <a:p>
          <a:endParaRPr lang="de-DE"/>
        </a:p>
      </dgm:t>
    </dgm:pt>
    <dgm:pt modelId="{E96BC3A4-4D69-4C07-9493-9F15C749FC59}">
      <dgm:prSet phldrT="[Text]"/>
      <dgm:spPr/>
      <dgm:t>
        <a:bodyPr/>
        <a:lstStyle/>
        <a:p>
          <a:r>
            <a:rPr lang="de-DE" dirty="0" smtClean="0"/>
            <a:t>Container Templates</a:t>
          </a:r>
          <a:endParaRPr lang="de-DE" dirty="0"/>
        </a:p>
      </dgm:t>
    </dgm:pt>
    <dgm:pt modelId="{E479548F-4EE9-406A-801C-0FE4DD21F75D}" type="parTrans" cxnId="{FC05F735-516A-45BC-8C3A-39017DF696D1}">
      <dgm:prSet/>
      <dgm:spPr/>
      <dgm:t>
        <a:bodyPr/>
        <a:lstStyle/>
        <a:p>
          <a:endParaRPr lang="de-DE"/>
        </a:p>
      </dgm:t>
    </dgm:pt>
    <dgm:pt modelId="{581A2B58-31DB-4FF5-B6DE-00BD13F7172D}" type="sibTrans" cxnId="{FC05F735-516A-45BC-8C3A-39017DF696D1}">
      <dgm:prSet/>
      <dgm:spPr/>
      <dgm:t>
        <a:bodyPr/>
        <a:lstStyle/>
        <a:p>
          <a:endParaRPr lang="de-DE"/>
        </a:p>
      </dgm:t>
    </dgm:pt>
    <dgm:pt modelId="{D4D8EB2B-6C37-44C9-9D51-72E23E744F3A}">
      <dgm:prSet phldrT="[Text]"/>
      <dgm:spPr/>
      <dgm:t>
        <a:bodyPr/>
        <a:lstStyle/>
        <a:p>
          <a:r>
            <a:rPr lang="de-DE" dirty="0" err="1" smtClean="0"/>
            <a:t>Timer</a:t>
          </a:r>
          <a:endParaRPr lang="de-DE" dirty="0"/>
        </a:p>
      </dgm:t>
    </dgm:pt>
    <dgm:pt modelId="{E9BDD672-E87D-470F-918B-23634BF0C9B1}" type="parTrans" cxnId="{D7BA90F1-FD0B-454D-8F8D-C47FECA7B0F7}">
      <dgm:prSet/>
      <dgm:spPr/>
      <dgm:t>
        <a:bodyPr/>
        <a:lstStyle/>
        <a:p>
          <a:endParaRPr lang="de-DE"/>
        </a:p>
      </dgm:t>
    </dgm:pt>
    <dgm:pt modelId="{F6A930F5-1985-42AC-ACF0-23C07D20C914}" type="sibTrans" cxnId="{D7BA90F1-FD0B-454D-8F8D-C47FECA7B0F7}">
      <dgm:prSet/>
      <dgm:spPr/>
      <dgm:t>
        <a:bodyPr/>
        <a:lstStyle/>
        <a:p>
          <a:endParaRPr lang="de-DE"/>
        </a:p>
      </dgm:t>
    </dgm:pt>
    <dgm:pt modelId="{BD4567EA-118E-43E1-BF16-D44287B283A3}">
      <dgm:prSet phldrT="[Text]"/>
      <dgm:spPr/>
      <dgm:t>
        <a:bodyPr/>
        <a:lstStyle/>
        <a:p>
          <a:r>
            <a:rPr lang="de-DE" dirty="0" err="1" smtClean="0"/>
            <a:t>Garbage</a:t>
          </a:r>
          <a:r>
            <a:rPr lang="de-DE" dirty="0" smtClean="0"/>
            <a:t> </a:t>
          </a:r>
          <a:r>
            <a:rPr lang="de-DE" dirty="0" err="1" smtClean="0"/>
            <a:t>Tracker</a:t>
          </a:r>
          <a:endParaRPr lang="de-DE" dirty="0"/>
        </a:p>
      </dgm:t>
    </dgm:pt>
    <dgm:pt modelId="{182DD5C8-382E-4596-8E62-65F6356952CF}" type="sibTrans" cxnId="{F5A65D15-31CC-47D6-9475-7A5881A39196}">
      <dgm:prSet/>
      <dgm:spPr/>
      <dgm:t>
        <a:bodyPr/>
        <a:lstStyle/>
        <a:p>
          <a:endParaRPr lang="de-DE"/>
        </a:p>
      </dgm:t>
    </dgm:pt>
    <dgm:pt modelId="{4DDF1E32-28A7-45F1-9391-301C8EE7243F}" type="parTrans" cxnId="{F5A65D15-31CC-47D6-9475-7A5881A39196}">
      <dgm:prSet/>
      <dgm:spPr/>
      <dgm:t>
        <a:bodyPr/>
        <a:lstStyle/>
        <a:p>
          <a:endParaRPr lang="de-DE"/>
        </a:p>
      </dgm:t>
    </dgm:pt>
    <dgm:pt modelId="{D8D5785E-2AD5-4003-9F6E-9CD36CF6DDAC}">
      <dgm:prSet phldrT="[Text]"/>
      <dgm:spPr/>
      <dgm:t>
        <a:bodyPr/>
        <a:lstStyle/>
        <a:p>
          <a:r>
            <a:rPr lang="de-DE" dirty="0" smtClean="0"/>
            <a:t>Info Stream</a:t>
          </a:r>
          <a:endParaRPr lang="de-DE" dirty="0"/>
        </a:p>
      </dgm:t>
    </dgm:pt>
    <dgm:pt modelId="{340A49DC-13A0-45EC-B929-F80F76D829DE}" type="parTrans" cxnId="{DEFDD517-B18A-499A-9B5E-76B8C3923CFA}">
      <dgm:prSet/>
      <dgm:spPr/>
      <dgm:t>
        <a:bodyPr/>
        <a:lstStyle/>
        <a:p>
          <a:endParaRPr lang="de-DE"/>
        </a:p>
      </dgm:t>
    </dgm:pt>
    <dgm:pt modelId="{CD5DE4D6-D3A1-433A-B726-4F97C2B33185}" type="sibTrans" cxnId="{DEFDD517-B18A-499A-9B5E-76B8C3923CFA}">
      <dgm:prSet/>
      <dgm:spPr/>
      <dgm:t>
        <a:bodyPr/>
        <a:lstStyle/>
        <a:p>
          <a:endParaRPr lang="de-DE"/>
        </a:p>
      </dgm:t>
    </dgm:pt>
    <dgm:pt modelId="{A99147B3-7956-4017-9337-234091B6817B}">
      <dgm:prSet phldrT="[Text]"/>
      <dgm:spPr/>
      <dgm:t>
        <a:bodyPr/>
        <a:lstStyle/>
        <a:p>
          <a:r>
            <a:rPr lang="de-DE" smtClean="0"/>
            <a:t>File System</a:t>
          </a:r>
          <a:endParaRPr lang="de-DE" dirty="0"/>
        </a:p>
      </dgm:t>
    </dgm:pt>
    <dgm:pt modelId="{82276949-815B-4858-9BBD-64DA0E86F3D4}" type="parTrans" cxnId="{E311E7F9-3D8D-4122-A34F-91156E2BF5D0}">
      <dgm:prSet/>
      <dgm:spPr/>
      <dgm:t>
        <a:bodyPr/>
        <a:lstStyle/>
        <a:p>
          <a:endParaRPr lang="de-DE"/>
        </a:p>
      </dgm:t>
    </dgm:pt>
    <dgm:pt modelId="{7050D8B7-9370-4064-AE57-D81D1A7DBC18}" type="sibTrans" cxnId="{E311E7F9-3D8D-4122-A34F-91156E2BF5D0}">
      <dgm:prSet/>
      <dgm:spPr/>
      <dgm:t>
        <a:bodyPr/>
        <a:lstStyle/>
        <a:p>
          <a:endParaRPr lang="de-DE"/>
        </a:p>
      </dgm:t>
    </dgm:pt>
    <dgm:pt modelId="{5FAC75B5-6610-453E-A86B-87CD883F00D4}">
      <dgm:prSet phldrT="[Text]"/>
      <dgm:spPr/>
      <dgm:t>
        <a:bodyPr/>
        <a:lstStyle/>
        <a:p>
          <a:r>
            <a:rPr lang="de-DE" dirty="0" smtClean="0"/>
            <a:t>STL Container Wrappers</a:t>
          </a:r>
          <a:endParaRPr lang="de-DE" dirty="0"/>
        </a:p>
      </dgm:t>
    </dgm:pt>
    <dgm:pt modelId="{4386C3E2-00AD-4C40-BFB4-FE226B26D4C1}" type="parTrans" cxnId="{8E8226CF-318D-4422-BC25-8C8137C2D08B}">
      <dgm:prSet/>
      <dgm:spPr/>
      <dgm:t>
        <a:bodyPr/>
        <a:lstStyle/>
        <a:p>
          <a:endParaRPr lang="de-DE"/>
        </a:p>
      </dgm:t>
    </dgm:pt>
    <dgm:pt modelId="{E5F7D10D-2D6C-4FC9-91FB-53D0450C111C}" type="sibTrans" cxnId="{8E8226CF-318D-4422-BC25-8C8137C2D08B}">
      <dgm:prSet/>
      <dgm:spPr/>
      <dgm:t>
        <a:bodyPr/>
        <a:lstStyle/>
        <a:p>
          <a:endParaRPr lang="de-DE"/>
        </a:p>
      </dgm:t>
    </dgm:pt>
    <dgm:pt modelId="{6BE6F24D-CA88-4C5A-B82F-ED626D5E84D9}">
      <dgm:prSet phldrT="[Text]"/>
      <dgm:spPr/>
      <dgm:t>
        <a:bodyPr/>
        <a:lstStyle/>
        <a:p>
          <a:r>
            <a:rPr lang="de-DE" dirty="0" smtClean="0"/>
            <a:t>Optimierte Speicherverwaltung</a:t>
          </a:r>
          <a:endParaRPr lang="de-DE" dirty="0"/>
        </a:p>
      </dgm:t>
    </dgm:pt>
    <dgm:pt modelId="{B587771E-EAD2-4905-B77C-04DFEE826762}" type="parTrans" cxnId="{D3B5C72A-4E5D-4A4D-BD05-A9BF3E7768EC}">
      <dgm:prSet/>
      <dgm:spPr/>
      <dgm:t>
        <a:bodyPr/>
        <a:lstStyle/>
        <a:p>
          <a:endParaRPr lang="de-DE"/>
        </a:p>
      </dgm:t>
    </dgm:pt>
    <dgm:pt modelId="{BCEB02F1-927D-477D-87B0-1849662DD35D}" type="sibTrans" cxnId="{D3B5C72A-4E5D-4A4D-BD05-A9BF3E7768EC}">
      <dgm:prSet/>
      <dgm:spPr/>
      <dgm:t>
        <a:bodyPr/>
        <a:lstStyle/>
        <a:p>
          <a:endParaRPr lang="de-DE"/>
        </a:p>
      </dgm:t>
    </dgm:pt>
    <dgm:pt modelId="{4107B955-8417-47B2-8A45-672D2338D9F5}">
      <dgm:prSet phldrT="[Text]"/>
      <dgm:spPr/>
      <dgm:t>
        <a:bodyPr/>
        <a:lstStyle/>
        <a:p>
          <a:r>
            <a:rPr lang="de-DE" dirty="0" smtClean="0"/>
            <a:t>Optimiertes Einfüge- / Löschverhalten</a:t>
          </a:r>
          <a:endParaRPr lang="de-DE" dirty="0"/>
        </a:p>
      </dgm:t>
    </dgm:pt>
    <dgm:pt modelId="{A4A76787-E5A8-4EB6-9BF8-746FE4AEAB43}" type="parTrans" cxnId="{EF6283FE-2A2A-4285-B60D-7B7A54EA3048}">
      <dgm:prSet/>
      <dgm:spPr/>
      <dgm:t>
        <a:bodyPr/>
        <a:lstStyle/>
        <a:p>
          <a:endParaRPr lang="de-DE"/>
        </a:p>
      </dgm:t>
    </dgm:pt>
    <dgm:pt modelId="{DF45BB20-3CCE-456E-92FC-9C1B5F8579A2}" type="sibTrans" cxnId="{EF6283FE-2A2A-4285-B60D-7B7A54EA3048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0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9BA09680-E1A8-4A81-94DF-9AF478FB264F}" type="pres">
      <dgm:prSet presAssocID="{BD4567EA-118E-43E1-BF16-D44287B283A3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AB26133-C733-43B0-8938-D0FDAAD0E888}" type="pres">
      <dgm:prSet presAssocID="{182DD5C8-382E-4596-8E62-65F6356952CF}" presName="spacer" presStyleCnt="0"/>
      <dgm:spPr/>
    </dgm:pt>
    <dgm:pt modelId="{12909DCE-CE81-43FB-B554-EC10F38FC788}" type="pres">
      <dgm:prSet presAssocID="{D8D5785E-2AD5-4003-9F6E-9CD36CF6DDAC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17C94A-4042-4BD7-8D8E-43F4BAA72AD0}" type="pres">
      <dgm:prSet presAssocID="{CD5DE4D6-D3A1-433A-B726-4F97C2B33185}" presName="spacer" presStyleCnt="0"/>
      <dgm:spPr/>
    </dgm:pt>
    <dgm:pt modelId="{204197BB-61D7-4788-B018-0C4F16A180C0}" type="pres">
      <dgm:prSet presAssocID="{A99147B3-7956-4017-9337-234091B6817B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365465-BC19-436F-ACD2-815D021F89BC}" type="pres">
      <dgm:prSet presAssocID="{7050D8B7-9370-4064-AE57-D81D1A7DBC18}" presName="spacer" presStyleCnt="0"/>
      <dgm:spPr/>
    </dgm:pt>
    <dgm:pt modelId="{7583345C-E2B5-40F9-A16B-AA2F54327319}" type="pres">
      <dgm:prSet presAssocID="{BF116044-DA39-452C-9865-04DF2CB668A1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4BE9FB-8D5A-45A7-B18A-8DBE9200540C}" type="pres">
      <dgm:prSet presAssocID="{BF116044-DA39-452C-9865-04DF2CB668A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198C54-707B-4897-BC1D-00ECD6595B64}" type="pres">
      <dgm:prSet presAssocID="{D4D8EB2B-6C37-44C9-9D51-72E23E744F3A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B57ABE2-6044-4645-9965-54E35C2C0F6B}" type="pres">
      <dgm:prSet presAssocID="{F6A930F5-1985-42AC-ACF0-23C07D20C914}" presName="spacer" presStyleCnt="0"/>
      <dgm:spPr/>
    </dgm:pt>
    <dgm:pt modelId="{64648DB4-7CEB-4C69-B15F-0DB84F963FE4}" type="pres">
      <dgm:prSet presAssocID="{5FAC75B5-6610-453E-A86B-87CD883F00D4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2EE033D-C9A3-4BDF-9E35-E6A6378140E8}" type="pres">
      <dgm:prSet presAssocID="{5FAC75B5-6610-453E-A86B-87CD883F00D4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168F7CDD-03B1-469D-BA90-8491A5B0C0C3}" srcId="{BF116044-DA39-452C-9865-04DF2CB668A1}" destId="{858FE1FF-C826-4331-9A2E-AA7341D6E1F5}" srcOrd="0" destOrd="0" parTransId="{E2565639-111E-4736-A85A-8BF16C328002}" sibTransId="{74D9B27E-BD79-4A77-81B7-951CD20166B9}"/>
    <dgm:cxn modelId="{0B6651AB-07F4-4D48-9B45-903341DE380A}" type="presOf" srcId="{D4D8EB2B-6C37-44C9-9D51-72E23E744F3A}" destId="{E0198C54-707B-4897-BC1D-00ECD6595B64}" srcOrd="0" destOrd="0" presId="urn:microsoft.com/office/officeart/2005/8/layout/vList2"/>
    <dgm:cxn modelId="{F029A9AB-A085-4828-A732-7423583DA8EB}" type="presOf" srcId="{D8D5785E-2AD5-4003-9F6E-9CD36CF6DDAC}" destId="{12909DCE-CE81-43FB-B554-EC10F38FC788}" srcOrd="0" destOrd="0" presId="urn:microsoft.com/office/officeart/2005/8/layout/vList2"/>
    <dgm:cxn modelId="{FC05F735-516A-45BC-8C3A-39017DF696D1}" srcId="{BF116044-DA39-452C-9865-04DF2CB668A1}" destId="{E96BC3A4-4D69-4C07-9493-9F15C749FC59}" srcOrd="1" destOrd="0" parTransId="{E479548F-4EE9-406A-801C-0FE4DD21F75D}" sibTransId="{581A2B58-31DB-4FF5-B6DE-00BD13F7172D}"/>
    <dgm:cxn modelId="{800D523B-F700-4A7E-A304-0E1E8268BC05}" type="presOf" srcId="{EE3C43C2-6856-458B-9FC4-6ADCF8FA9709}" destId="{03A060E8-C150-42E6-BDD8-87FAE672D44C}" srcOrd="0" destOrd="0" presId="urn:microsoft.com/office/officeart/2005/8/layout/vList2"/>
    <dgm:cxn modelId="{DCD0E7C0-CA99-4C6D-8776-184009E9A782}" type="presOf" srcId="{5FAC75B5-6610-453E-A86B-87CD883F00D4}" destId="{64648DB4-7CEB-4C69-B15F-0DB84F963FE4}" srcOrd="0" destOrd="0" presId="urn:microsoft.com/office/officeart/2005/8/layout/vList2"/>
    <dgm:cxn modelId="{B6C9E392-054B-4D6C-92F2-FA717FE48710}" srcId="{EE3C43C2-6856-458B-9FC4-6ADCF8FA9709}" destId="{BF116044-DA39-452C-9865-04DF2CB668A1}" srcOrd="4" destOrd="0" parTransId="{AFD60182-6EE3-45AF-A69A-27F919F90E95}" sibTransId="{49ADA02D-DCFE-452D-A76F-A9FABAA7DD6E}"/>
    <dgm:cxn modelId="{DEFDD517-B18A-499A-9B5E-76B8C3923CFA}" srcId="{EE3C43C2-6856-458B-9FC4-6ADCF8FA9709}" destId="{D8D5785E-2AD5-4003-9F6E-9CD36CF6DDAC}" srcOrd="2" destOrd="0" parTransId="{340A49DC-13A0-45EC-B929-F80F76D829DE}" sibTransId="{CD5DE4D6-D3A1-433A-B726-4F97C2B33185}"/>
    <dgm:cxn modelId="{3B02B0E2-C0B5-4AB0-92EF-E6354B123D17}" type="presOf" srcId="{6BE6F24D-CA88-4C5A-B82F-ED626D5E84D9}" destId="{82EE033D-C9A3-4BDF-9E35-E6A6378140E8}" srcOrd="0" destOrd="0" presId="urn:microsoft.com/office/officeart/2005/8/layout/vList2"/>
    <dgm:cxn modelId="{D3B5C72A-4E5D-4A4D-BD05-A9BF3E7768EC}" srcId="{5FAC75B5-6610-453E-A86B-87CD883F00D4}" destId="{6BE6F24D-CA88-4C5A-B82F-ED626D5E84D9}" srcOrd="0" destOrd="0" parTransId="{B587771E-EAD2-4905-B77C-04DFEE826762}" sibTransId="{BCEB02F1-927D-477D-87B0-1849662DD35D}"/>
    <dgm:cxn modelId="{EF6283FE-2A2A-4285-B60D-7B7A54EA3048}" srcId="{5FAC75B5-6610-453E-A86B-87CD883F00D4}" destId="{4107B955-8417-47B2-8A45-672D2338D9F5}" srcOrd="1" destOrd="0" parTransId="{A4A76787-E5A8-4EB6-9BF8-746FE4AEAB43}" sibTransId="{DF45BB20-3CCE-456E-92FC-9C1B5F8579A2}"/>
    <dgm:cxn modelId="{E311E7F9-3D8D-4122-A34F-91156E2BF5D0}" srcId="{EE3C43C2-6856-458B-9FC4-6ADCF8FA9709}" destId="{A99147B3-7956-4017-9337-234091B6817B}" srcOrd="3" destOrd="0" parTransId="{82276949-815B-4858-9BBD-64DA0E86F3D4}" sibTransId="{7050D8B7-9370-4064-AE57-D81D1A7DBC18}"/>
    <dgm:cxn modelId="{A2673E4F-5C2F-40DB-94A6-134128995ECC}" type="presOf" srcId="{A99147B3-7956-4017-9337-234091B6817B}" destId="{204197BB-61D7-4788-B018-0C4F16A180C0}" srcOrd="0" destOrd="0" presId="urn:microsoft.com/office/officeart/2005/8/layout/vList2"/>
    <dgm:cxn modelId="{FDD2DD96-C2D1-4080-93EC-547B2D7DDDEC}" type="presOf" srcId="{858FE1FF-C826-4331-9A2E-AA7341D6E1F5}" destId="{7D4BE9FB-8D5A-45A7-B18A-8DBE9200540C}" srcOrd="0" destOrd="0" presId="urn:microsoft.com/office/officeart/2005/8/layout/vList2"/>
    <dgm:cxn modelId="{D008C001-FA6F-4206-A39C-7901DF1FF4E4}" srcId="{EE3C43C2-6856-458B-9FC4-6ADCF8FA9709}" destId="{39A6A709-2E6A-4894-842C-59AF50D02562}" srcOrd="0" destOrd="0" parTransId="{FDFA6795-8BD0-4332-BAFD-C10CAD1D1B21}" sibTransId="{E25AFE75-4578-40E6-8EA9-061A60E79471}"/>
    <dgm:cxn modelId="{D7BA90F1-FD0B-454D-8F8D-C47FECA7B0F7}" srcId="{EE3C43C2-6856-458B-9FC4-6ADCF8FA9709}" destId="{D4D8EB2B-6C37-44C9-9D51-72E23E744F3A}" srcOrd="5" destOrd="0" parTransId="{E9BDD672-E87D-470F-918B-23634BF0C9B1}" sibTransId="{F6A930F5-1985-42AC-ACF0-23C07D20C914}"/>
    <dgm:cxn modelId="{710FE9D3-FC65-43BF-B724-58429AC76029}" type="presOf" srcId="{4107B955-8417-47B2-8A45-672D2338D9F5}" destId="{82EE033D-C9A3-4BDF-9E35-E6A6378140E8}" srcOrd="0" destOrd="1" presId="urn:microsoft.com/office/officeart/2005/8/layout/vList2"/>
    <dgm:cxn modelId="{79488726-4F46-4F9C-8E42-36748B8EE0BE}" type="presOf" srcId="{E96BC3A4-4D69-4C07-9493-9F15C749FC59}" destId="{7D4BE9FB-8D5A-45A7-B18A-8DBE9200540C}" srcOrd="0" destOrd="1" presId="urn:microsoft.com/office/officeart/2005/8/layout/vList2"/>
    <dgm:cxn modelId="{F5A65D15-31CC-47D6-9475-7A5881A39196}" srcId="{EE3C43C2-6856-458B-9FC4-6ADCF8FA9709}" destId="{BD4567EA-118E-43E1-BF16-D44287B283A3}" srcOrd="1" destOrd="0" parTransId="{4DDF1E32-28A7-45F1-9391-301C8EE7243F}" sibTransId="{182DD5C8-382E-4596-8E62-65F6356952CF}"/>
    <dgm:cxn modelId="{8E8226CF-318D-4422-BC25-8C8137C2D08B}" srcId="{EE3C43C2-6856-458B-9FC4-6ADCF8FA9709}" destId="{5FAC75B5-6610-453E-A86B-87CD883F00D4}" srcOrd="6" destOrd="0" parTransId="{4386C3E2-00AD-4C40-BFB4-FE226B26D4C1}" sibTransId="{E5F7D10D-2D6C-4FC9-91FB-53D0450C111C}"/>
    <dgm:cxn modelId="{DB8B7338-50D2-46E6-9898-5BCF475475BF}" type="presOf" srcId="{BD4567EA-118E-43E1-BF16-D44287B283A3}" destId="{9BA09680-E1A8-4A81-94DF-9AF478FB264F}" srcOrd="0" destOrd="0" presId="urn:microsoft.com/office/officeart/2005/8/layout/vList2"/>
    <dgm:cxn modelId="{ECC51FEE-8231-4DFD-B210-EBDFDC0359FC}" type="presOf" srcId="{39A6A709-2E6A-4894-842C-59AF50D02562}" destId="{50034512-2127-4AAD-9A99-08A4222F623D}" srcOrd="0" destOrd="0" presId="urn:microsoft.com/office/officeart/2005/8/layout/vList2"/>
    <dgm:cxn modelId="{A48BD715-030C-40EF-B42A-320F628CEBDC}" type="presOf" srcId="{BF116044-DA39-452C-9865-04DF2CB668A1}" destId="{7583345C-E2B5-40F9-A16B-AA2F54327319}" srcOrd="0" destOrd="0" presId="urn:microsoft.com/office/officeart/2005/8/layout/vList2"/>
    <dgm:cxn modelId="{C12D38C1-E3C9-4857-9554-6D935C9C215A}" type="presParOf" srcId="{03A060E8-C150-42E6-BDD8-87FAE672D44C}" destId="{50034512-2127-4AAD-9A99-08A4222F623D}" srcOrd="0" destOrd="0" presId="urn:microsoft.com/office/officeart/2005/8/layout/vList2"/>
    <dgm:cxn modelId="{FF72E78F-EFA8-497F-A6A8-0F823C0581A3}" type="presParOf" srcId="{03A060E8-C150-42E6-BDD8-87FAE672D44C}" destId="{A9D355A2-AB6A-4DF0-86A3-77772E1F76C8}" srcOrd="1" destOrd="0" presId="urn:microsoft.com/office/officeart/2005/8/layout/vList2"/>
    <dgm:cxn modelId="{FA22A225-1E72-45F3-BE47-CF2FE90D8290}" type="presParOf" srcId="{03A060E8-C150-42E6-BDD8-87FAE672D44C}" destId="{9BA09680-E1A8-4A81-94DF-9AF478FB264F}" srcOrd="2" destOrd="0" presId="urn:microsoft.com/office/officeart/2005/8/layout/vList2"/>
    <dgm:cxn modelId="{3228379D-14AD-41DE-BA7F-DEA94474ACCF}" type="presParOf" srcId="{03A060E8-C150-42E6-BDD8-87FAE672D44C}" destId="{7AB26133-C733-43B0-8938-D0FDAAD0E888}" srcOrd="3" destOrd="0" presId="urn:microsoft.com/office/officeart/2005/8/layout/vList2"/>
    <dgm:cxn modelId="{7F16268B-3CEF-4330-96CD-A75430AEF9CE}" type="presParOf" srcId="{03A060E8-C150-42E6-BDD8-87FAE672D44C}" destId="{12909DCE-CE81-43FB-B554-EC10F38FC788}" srcOrd="4" destOrd="0" presId="urn:microsoft.com/office/officeart/2005/8/layout/vList2"/>
    <dgm:cxn modelId="{D55E39A2-AABB-4180-8CAD-5A589B554B08}" type="presParOf" srcId="{03A060E8-C150-42E6-BDD8-87FAE672D44C}" destId="{E517C94A-4042-4BD7-8D8E-43F4BAA72AD0}" srcOrd="5" destOrd="0" presId="urn:microsoft.com/office/officeart/2005/8/layout/vList2"/>
    <dgm:cxn modelId="{606F3FDB-FF14-401B-A6AA-26148C32AFBE}" type="presParOf" srcId="{03A060E8-C150-42E6-BDD8-87FAE672D44C}" destId="{204197BB-61D7-4788-B018-0C4F16A180C0}" srcOrd="6" destOrd="0" presId="urn:microsoft.com/office/officeart/2005/8/layout/vList2"/>
    <dgm:cxn modelId="{48280667-7D00-4B23-AFEE-80E62336F2F6}" type="presParOf" srcId="{03A060E8-C150-42E6-BDD8-87FAE672D44C}" destId="{19365465-BC19-436F-ACD2-815D021F89BC}" srcOrd="7" destOrd="0" presId="urn:microsoft.com/office/officeart/2005/8/layout/vList2"/>
    <dgm:cxn modelId="{3D73BC08-3717-4E7B-A637-CC4982701B33}" type="presParOf" srcId="{03A060E8-C150-42E6-BDD8-87FAE672D44C}" destId="{7583345C-E2B5-40F9-A16B-AA2F54327319}" srcOrd="8" destOrd="0" presId="urn:microsoft.com/office/officeart/2005/8/layout/vList2"/>
    <dgm:cxn modelId="{F001F76C-CFCE-47EC-8598-60D7586298AB}" type="presParOf" srcId="{03A060E8-C150-42E6-BDD8-87FAE672D44C}" destId="{7D4BE9FB-8D5A-45A7-B18A-8DBE9200540C}" srcOrd="9" destOrd="0" presId="urn:microsoft.com/office/officeart/2005/8/layout/vList2"/>
    <dgm:cxn modelId="{F2F337D4-3532-4DC0-A201-0BB0404E739F}" type="presParOf" srcId="{03A060E8-C150-42E6-BDD8-87FAE672D44C}" destId="{E0198C54-707B-4897-BC1D-00ECD6595B64}" srcOrd="10" destOrd="0" presId="urn:microsoft.com/office/officeart/2005/8/layout/vList2"/>
    <dgm:cxn modelId="{6CD7E60E-6DE4-40DD-8EFA-69A849441C72}" type="presParOf" srcId="{03A060E8-C150-42E6-BDD8-87FAE672D44C}" destId="{9B57ABE2-6044-4645-9965-54E35C2C0F6B}" srcOrd="11" destOrd="0" presId="urn:microsoft.com/office/officeart/2005/8/layout/vList2"/>
    <dgm:cxn modelId="{59BBCCA5-E5FF-4CC4-BBFD-8448D6CD32BB}" type="presParOf" srcId="{03A060E8-C150-42E6-BDD8-87FAE672D44C}" destId="{64648DB4-7CEB-4C69-B15F-0DB84F963FE4}" srcOrd="12" destOrd="0" presId="urn:microsoft.com/office/officeart/2005/8/layout/vList2"/>
    <dgm:cxn modelId="{0B38311C-1497-49F6-AAE4-68656619D428}" type="presParOf" srcId="{03A060E8-C150-42E6-BDD8-87FAE672D44C}" destId="{82EE033D-C9A3-4BDF-9E35-E6A6378140E8}" srcOrd="1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022BE3C-3766-4EA0-8518-0BCDA072433E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8E0E2A4A-49A5-4C46-B801-3F31D4C3D78A}">
      <dgm:prSet phldrT="[Text]"/>
      <dgm:spPr/>
      <dgm:t>
        <a:bodyPr/>
        <a:lstStyle/>
        <a:p>
          <a:r>
            <a:rPr lang="de-DE" dirty="0" err="1" smtClean="0"/>
            <a:t>Synchronize</a:t>
          </a:r>
          <a:endParaRPr lang="de-DE" dirty="0"/>
        </a:p>
      </dgm:t>
    </dgm:pt>
    <dgm:pt modelId="{32BBDDA2-BD7A-4905-ACCE-D84D80C53FA3}" type="parTrans" cxnId="{E4E42009-5C4F-4131-AD57-D476DFC95EA0}">
      <dgm:prSet/>
      <dgm:spPr/>
      <dgm:t>
        <a:bodyPr/>
        <a:lstStyle/>
        <a:p>
          <a:endParaRPr lang="de-DE"/>
        </a:p>
      </dgm:t>
    </dgm:pt>
    <dgm:pt modelId="{3BA57FB2-6271-4DC2-B1AD-EE2EC6ED6CB4}" type="sibTrans" cxnId="{E4E42009-5C4F-4131-AD57-D476DFC95EA0}">
      <dgm:prSet/>
      <dgm:spPr/>
      <dgm:t>
        <a:bodyPr/>
        <a:lstStyle/>
        <a:p>
          <a:endParaRPr lang="de-DE"/>
        </a:p>
      </dgm:t>
    </dgm:pt>
    <dgm:pt modelId="{D8918BD6-271E-42A6-9A98-760664C1CCD5}">
      <dgm:prSet phldrT="[Text]"/>
      <dgm:spPr/>
      <dgm:t>
        <a:bodyPr/>
        <a:lstStyle/>
        <a:p>
          <a:r>
            <a:rPr lang="de-DE" dirty="0" smtClean="0"/>
            <a:t>Synchronisation aller Threads</a:t>
          </a:r>
          <a:endParaRPr lang="de-DE" dirty="0"/>
        </a:p>
      </dgm:t>
    </dgm:pt>
    <dgm:pt modelId="{EFC52D19-5C69-40CD-B2CD-6221793B0588}" type="parTrans" cxnId="{E092B29C-5A7B-4727-AFCA-F0785813208A}">
      <dgm:prSet/>
      <dgm:spPr/>
      <dgm:t>
        <a:bodyPr/>
        <a:lstStyle/>
        <a:p>
          <a:endParaRPr lang="de-DE"/>
        </a:p>
      </dgm:t>
    </dgm:pt>
    <dgm:pt modelId="{7F08CDF9-E27A-4078-A3DC-265252271DFE}" type="sibTrans" cxnId="{E092B29C-5A7B-4727-AFCA-F0785813208A}">
      <dgm:prSet/>
      <dgm:spPr/>
      <dgm:t>
        <a:bodyPr/>
        <a:lstStyle/>
        <a:p>
          <a:endParaRPr lang="de-DE"/>
        </a:p>
      </dgm:t>
    </dgm:pt>
    <dgm:pt modelId="{DC8EC177-9B74-4C0D-BF92-F91A7165F31B}">
      <dgm:prSet phldrT="[Text]"/>
      <dgm:spPr/>
      <dgm:t>
        <a:bodyPr/>
        <a:lstStyle/>
        <a:p>
          <a:r>
            <a:rPr lang="de-DE" dirty="0" err="1" smtClean="0"/>
            <a:t>Step</a:t>
          </a:r>
          <a:endParaRPr lang="de-DE" dirty="0"/>
        </a:p>
      </dgm:t>
    </dgm:pt>
    <dgm:pt modelId="{3FE04EE8-B168-4BA3-856A-2A70EE55FEA3}" type="parTrans" cxnId="{F4D6A0EB-8895-454A-B33C-64AFE7421469}">
      <dgm:prSet/>
      <dgm:spPr/>
      <dgm:t>
        <a:bodyPr/>
        <a:lstStyle/>
        <a:p>
          <a:endParaRPr lang="de-DE"/>
        </a:p>
      </dgm:t>
    </dgm:pt>
    <dgm:pt modelId="{A29F7A22-34A5-4169-BA44-DA9920D3D53D}" type="sibTrans" cxnId="{F4D6A0EB-8895-454A-B33C-64AFE7421469}">
      <dgm:prSet/>
      <dgm:spPr/>
      <dgm:t>
        <a:bodyPr/>
        <a:lstStyle/>
        <a:p>
          <a:endParaRPr lang="de-DE"/>
        </a:p>
      </dgm:t>
    </dgm:pt>
    <dgm:pt modelId="{45F7A457-6B27-4947-8448-C684D2C9355D}">
      <dgm:prSet phldrT="[Text]"/>
      <dgm:spPr/>
      <dgm:t>
        <a:bodyPr/>
        <a:lstStyle/>
        <a:p>
          <a:r>
            <a:rPr lang="de-DE" dirty="0" smtClean="0"/>
            <a:t>Animation durch </a:t>
          </a:r>
          <a:r>
            <a:rPr lang="de-DE" dirty="0" err="1" smtClean="0"/>
            <a:t>Entities</a:t>
          </a:r>
          <a:endParaRPr lang="de-DE" dirty="0"/>
        </a:p>
      </dgm:t>
    </dgm:pt>
    <dgm:pt modelId="{E726E747-E79A-4DF3-8CFA-080D6A026C17}" type="parTrans" cxnId="{36E7B269-5016-4A40-8914-164CF9AFD8A2}">
      <dgm:prSet/>
      <dgm:spPr/>
      <dgm:t>
        <a:bodyPr/>
        <a:lstStyle/>
        <a:p>
          <a:endParaRPr lang="de-DE"/>
        </a:p>
      </dgm:t>
    </dgm:pt>
    <dgm:pt modelId="{81E03885-108A-45CD-8EFF-AA475F817CE0}" type="sibTrans" cxnId="{36E7B269-5016-4A40-8914-164CF9AFD8A2}">
      <dgm:prSet/>
      <dgm:spPr/>
      <dgm:t>
        <a:bodyPr/>
        <a:lstStyle/>
        <a:p>
          <a:endParaRPr lang="de-DE"/>
        </a:p>
      </dgm:t>
    </dgm:pt>
    <dgm:pt modelId="{207E2577-0565-4F5E-9EC3-74D5A5DEA3D2}">
      <dgm:prSet phldrT="[Text]"/>
      <dgm:spPr/>
      <dgm:t>
        <a:bodyPr/>
        <a:lstStyle/>
        <a:p>
          <a:r>
            <a:rPr lang="de-DE" dirty="0" err="1" smtClean="0"/>
            <a:t>Flush</a:t>
          </a:r>
          <a:endParaRPr lang="de-DE" dirty="0"/>
        </a:p>
      </dgm:t>
    </dgm:pt>
    <dgm:pt modelId="{ACED5358-7B33-4F63-A36A-E2815180D3A4}" type="parTrans" cxnId="{128030BC-0F07-44F9-BD95-D5B312F5AFE2}">
      <dgm:prSet/>
      <dgm:spPr/>
      <dgm:t>
        <a:bodyPr/>
        <a:lstStyle/>
        <a:p>
          <a:endParaRPr lang="de-DE"/>
        </a:p>
      </dgm:t>
    </dgm:pt>
    <dgm:pt modelId="{235C709B-CAB5-4C34-ADB2-6A4F63C5DF92}" type="sibTrans" cxnId="{128030BC-0F07-44F9-BD95-D5B312F5AFE2}">
      <dgm:prSet/>
      <dgm:spPr/>
      <dgm:t>
        <a:bodyPr/>
        <a:lstStyle/>
        <a:p>
          <a:endParaRPr lang="de-DE"/>
        </a:p>
      </dgm:t>
    </dgm:pt>
    <dgm:pt modelId="{43ECE43A-49C0-41BD-9F59-411019F27238}">
      <dgm:prSet phldrT="[Text]"/>
      <dgm:spPr/>
      <dgm:t>
        <a:bodyPr/>
        <a:lstStyle/>
        <a:p>
          <a:r>
            <a:rPr lang="de-DE" dirty="0" smtClean="0"/>
            <a:t>Aktualisierung der parallelen Daten nach Animation</a:t>
          </a:r>
          <a:endParaRPr lang="de-DE" dirty="0"/>
        </a:p>
      </dgm:t>
    </dgm:pt>
    <dgm:pt modelId="{3A0CC4CA-A65B-4724-9D6A-32B9A0E026CD}" type="parTrans" cxnId="{4282F534-F3D2-40AC-9AF1-66C35FB1F176}">
      <dgm:prSet/>
      <dgm:spPr/>
      <dgm:t>
        <a:bodyPr/>
        <a:lstStyle/>
        <a:p>
          <a:endParaRPr lang="de-DE"/>
        </a:p>
      </dgm:t>
    </dgm:pt>
    <dgm:pt modelId="{587880A7-99F7-477D-98BE-030CF9709D80}" type="sibTrans" cxnId="{4282F534-F3D2-40AC-9AF1-66C35FB1F176}">
      <dgm:prSet/>
      <dgm:spPr/>
      <dgm:t>
        <a:bodyPr/>
        <a:lstStyle/>
        <a:p>
          <a:endParaRPr lang="de-DE"/>
        </a:p>
      </dgm:t>
    </dgm:pt>
    <dgm:pt modelId="{7032BA98-0EB7-46A3-AA6E-CDDEC07AC753}">
      <dgm:prSet phldrT="[Text]"/>
      <dgm:spPr/>
      <dgm:t>
        <a:bodyPr/>
        <a:lstStyle/>
        <a:p>
          <a:r>
            <a:rPr lang="de-DE" dirty="0" smtClean="0"/>
            <a:t>Abfragen der Resultate</a:t>
          </a:r>
          <a:endParaRPr lang="de-DE" dirty="0"/>
        </a:p>
      </dgm:t>
    </dgm:pt>
    <dgm:pt modelId="{201BC2B5-6401-44DF-8000-12F2D07B806A}" type="parTrans" cxnId="{0A540A06-FAA7-40B0-810B-56FCE4E4B05E}">
      <dgm:prSet/>
      <dgm:spPr/>
    </dgm:pt>
    <dgm:pt modelId="{169EFE4D-7F79-4421-802A-811A7C6D9793}" type="sibTrans" cxnId="{0A540A06-FAA7-40B0-810B-56FCE4E4B05E}">
      <dgm:prSet/>
      <dgm:spPr/>
    </dgm:pt>
    <dgm:pt modelId="{22B4C125-7481-4160-A520-FDBF3D51BED8}">
      <dgm:prSet phldrT="[Text]"/>
      <dgm:spPr/>
      <dgm:t>
        <a:bodyPr/>
        <a:lstStyle/>
        <a:p>
          <a:r>
            <a:rPr lang="de-DE" dirty="0" smtClean="0"/>
            <a:t>Controller führen die parallel gewonnenen Daten im </a:t>
          </a:r>
          <a:r>
            <a:rPr lang="de-DE" dirty="0" err="1" smtClean="0"/>
            <a:t>Entity</a:t>
          </a:r>
          <a:r>
            <a:rPr lang="de-DE" dirty="0" smtClean="0"/>
            <a:t> zusammen</a:t>
          </a:r>
          <a:endParaRPr lang="de-DE" dirty="0"/>
        </a:p>
      </dgm:t>
    </dgm:pt>
    <dgm:pt modelId="{69FB7E9C-4666-4B0E-9B9C-4BFA411354F0}" type="parTrans" cxnId="{F5040ED8-D547-4227-8BCA-9D2938CF2B33}">
      <dgm:prSet/>
      <dgm:spPr/>
    </dgm:pt>
    <dgm:pt modelId="{4772EDD5-BF7B-4E93-A647-2196BD95AF75}" type="sibTrans" cxnId="{F5040ED8-D547-4227-8BCA-9D2938CF2B33}">
      <dgm:prSet/>
      <dgm:spPr/>
    </dgm:pt>
    <dgm:pt modelId="{5A875320-7FA4-4F55-9044-51AEC9A58DE0}">
      <dgm:prSet phldrT="[Text]"/>
      <dgm:spPr/>
      <dgm:t>
        <a:bodyPr/>
        <a:lstStyle/>
        <a:p>
          <a:endParaRPr lang="de-DE" dirty="0"/>
        </a:p>
      </dgm:t>
    </dgm:pt>
    <dgm:pt modelId="{A589C9C3-577F-465B-8A2A-98016453F612}" type="parTrans" cxnId="{6053EA82-E15A-4997-917A-EA35978D8F9F}">
      <dgm:prSet/>
      <dgm:spPr/>
    </dgm:pt>
    <dgm:pt modelId="{19433364-C12D-4A6E-8D3E-A1FE8AAC26F0}" type="sibTrans" cxnId="{6053EA82-E15A-4997-917A-EA35978D8F9F}">
      <dgm:prSet/>
      <dgm:spPr/>
    </dgm:pt>
    <dgm:pt modelId="{19281B82-19BA-47F7-AF43-AE94D6608D51}">
      <dgm:prSet phldrT="[Text]"/>
      <dgm:spPr/>
      <dgm:t>
        <a:bodyPr/>
        <a:lstStyle/>
        <a:p>
          <a:endParaRPr lang="de-DE" dirty="0"/>
        </a:p>
      </dgm:t>
    </dgm:pt>
    <dgm:pt modelId="{BB441218-73F3-44C3-9877-7D5859FEE2BC}" type="parTrans" cxnId="{EB68A1E8-FFA5-445E-B383-DD238D4A6696}">
      <dgm:prSet/>
      <dgm:spPr/>
    </dgm:pt>
    <dgm:pt modelId="{0EB780B3-C38F-4632-AF51-5DB4C623AF82}" type="sibTrans" cxnId="{EB68A1E8-FFA5-445E-B383-DD238D4A6696}">
      <dgm:prSet/>
      <dgm:spPr/>
    </dgm:pt>
    <dgm:pt modelId="{ECB3E9BA-B212-4340-A45B-D23B1DE63646}">
      <dgm:prSet phldrT="[Text]"/>
      <dgm:spPr/>
      <dgm:t>
        <a:bodyPr/>
        <a:lstStyle/>
        <a:p>
          <a:r>
            <a:rPr lang="de-DE" dirty="0" smtClean="0"/>
            <a:t>Animation durch Controllers</a:t>
          </a:r>
          <a:endParaRPr lang="de-DE" dirty="0"/>
        </a:p>
      </dgm:t>
    </dgm:pt>
    <dgm:pt modelId="{DCCF4596-0961-421D-A4C6-9EEEC2356F3B}" type="parTrans" cxnId="{FC725465-FFA1-45B9-9933-C8334A967D4D}">
      <dgm:prSet/>
      <dgm:spPr/>
    </dgm:pt>
    <dgm:pt modelId="{623766D0-8C70-4943-90DF-82C81C82C8AE}" type="sibTrans" cxnId="{FC725465-FFA1-45B9-9933-C8334A967D4D}">
      <dgm:prSet/>
      <dgm:spPr/>
    </dgm:pt>
    <dgm:pt modelId="{15A792FC-895B-4830-AAFC-682B1F48EFB2}">
      <dgm:prSet phldrT="[Text]"/>
      <dgm:spPr/>
      <dgm:t>
        <a:bodyPr/>
        <a:lstStyle/>
        <a:p>
          <a:endParaRPr lang="de-DE" dirty="0"/>
        </a:p>
      </dgm:t>
    </dgm:pt>
    <dgm:pt modelId="{5F2456BA-9077-48C9-9B90-3D524505B766}" type="parTrans" cxnId="{9A4B586D-566B-453F-9170-D86A32FDA08C}">
      <dgm:prSet/>
      <dgm:spPr/>
    </dgm:pt>
    <dgm:pt modelId="{A0FB888A-B366-4463-9111-219C1046F8F7}" type="sibTrans" cxnId="{9A4B586D-566B-453F-9170-D86A32FDA08C}">
      <dgm:prSet/>
      <dgm:spPr/>
    </dgm:pt>
    <dgm:pt modelId="{B9FBC5EC-3AA9-4325-9DBF-B8297C489AA7}">
      <dgm:prSet phldrT="[Text]"/>
      <dgm:spPr/>
      <dgm:t>
        <a:bodyPr/>
        <a:lstStyle/>
        <a:p>
          <a:r>
            <a:rPr lang="de-DE" dirty="0" smtClean="0"/>
            <a:t>Weitergabe des Zeitschrittes an parallele Threads</a:t>
          </a:r>
          <a:br>
            <a:rPr lang="de-DE" dirty="0" smtClean="0"/>
          </a:br>
          <a:r>
            <a:rPr lang="de-DE" dirty="0" smtClean="0"/>
            <a:t>(z.B. </a:t>
          </a:r>
          <a:r>
            <a:rPr lang="de-DE" dirty="0" err="1" smtClean="0"/>
            <a:t>PhysX</a:t>
          </a:r>
          <a:r>
            <a:rPr lang="de-DE" dirty="0" smtClean="0"/>
            <a:t>)</a:t>
          </a:r>
          <a:endParaRPr lang="de-DE" dirty="0"/>
        </a:p>
      </dgm:t>
    </dgm:pt>
    <dgm:pt modelId="{F350785F-DC52-48C6-ABCC-F7AC640058B6}" type="parTrans" cxnId="{DE12D001-DB6A-4A76-AEB6-6B258497E04C}">
      <dgm:prSet/>
      <dgm:spPr/>
    </dgm:pt>
    <dgm:pt modelId="{45F5649F-8A3E-42E7-96F3-FE1CD4FE5147}" type="sibTrans" cxnId="{DE12D001-DB6A-4A76-AEB6-6B258497E04C}">
      <dgm:prSet/>
      <dgm:spPr/>
    </dgm:pt>
    <dgm:pt modelId="{EC3D9A16-A4DA-4B44-80BE-475F9C8D12A8}">
      <dgm:prSet phldrT="[Text]"/>
      <dgm:spPr/>
      <dgm:t>
        <a:bodyPr/>
        <a:lstStyle/>
        <a:p>
          <a:endParaRPr lang="de-DE" dirty="0"/>
        </a:p>
      </dgm:t>
    </dgm:pt>
    <dgm:pt modelId="{A53FA760-B3DB-4A8C-934B-1A26BFE93FC5}" type="parTrans" cxnId="{6758A13D-60C0-45DD-8623-15D403BBD186}">
      <dgm:prSet/>
      <dgm:spPr/>
    </dgm:pt>
    <dgm:pt modelId="{9A732195-4463-4BF4-A210-89B1D544E5A2}" type="sibTrans" cxnId="{6758A13D-60C0-45DD-8623-15D403BBD186}">
      <dgm:prSet/>
      <dgm:spPr/>
    </dgm:pt>
    <dgm:pt modelId="{F4F786BD-E244-4EA3-B384-22247E4BC451}">
      <dgm:prSet phldrT="[Text]"/>
      <dgm:spPr/>
      <dgm:t>
        <a:bodyPr/>
        <a:lstStyle/>
        <a:p>
          <a:endParaRPr lang="de-DE" dirty="0"/>
        </a:p>
      </dgm:t>
    </dgm:pt>
    <dgm:pt modelId="{579CF427-0CFD-4293-AA5F-073FE8301D49}" type="parTrans" cxnId="{0308BBA6-3D9E-45ED-80FA-558B7FE8C8AC}">
      <dgm:prSet/>
      <dgm:spPr/>
    </dgm:pt>
    <dgm:pt modelId="{33801278-2B95-4B71-B94D-33F8708834F7}" type="sibTrans" cxnId="{0308BBA6-3D9E-45ED-80FA-558B7FE8C8AC}">
      <dgm:prSet/>
      <dgm:spPr/>
    </dgm:pt>
    <dgm:pt modelId="{2DAAD410-5BF3-446C-88BD-EB8393A70B0C}">
      <dgm:prSet phldrT="[Text]"/>
      <dgm:spPr/>
      <dgm:t>
        <a:bodyPr/>
        <a:lstStyle/>
        <a:p>
          <a:endParaRPr lang="de-DE" dirty="0"/>
        </a:p>
      </dgm:t>
    </dgm:pt>
    <dgm:pt modelId="{FCFA4BED-5F5E-43B9-9693-AC520F99B3B7}" type="parTrans" cxnId="{85AEB1F3-DFB0-43D1-8858-13D5C74EED0A}">
      <dgm:prSet/>
      <dgm:spPr/>
    </dgm:pt>
    <dgm:pt modelId="{733B059C-86C7-472A-A76B-A11C3D4DB61E}" type="sibTrans" cxnId="{85AEB1F3-DFB0-43D1-8858-13D5C74EED0A}">
      <dgm:prSet/>
      <dgm:spPr/>
    </dgm:pt>
    <dgm:pt modelId="{52A61E68-6AAE-43C0-B9B8-B5A59ADA8EFE}">
      <dgm:prSet phldrT="[Text]"/>
      <dgm:spPr/>
      <dgm:t>
        <a:bodyPr/>
        <a:lstStyle/>
        <a:p>
          <a:r>
            <a:rPr lang="de-DE" dirty="0" smtClean="0"/>
            <a:t>Abfragen der vergangenen Zeit</a:t>
          </a:r>
          <a:endParaRPr lang="de-DE" dirty="0"/>
        </a:p>
      </dgm:t>
    </dgm:pt>
    <dgm:pt modelId="{B4FD5FF2-BFA2-4430-AE66-99BC63C4FAAE}" type="parTrans" cxnId="{71F4DB18-3ECC-4022-A56D-27BFC36E3FE7}">
      <dgm:prSet/>
      <dgm:spPr/>
    </dgm:pt>
    <dgm:pt modelId="{8A13DE6F-356F-4856-9BC5-20D3D48A048B}" type="sibTrans" cxnId="{71F4DB18-3ECC-4022-A56D-27BFC36E3FE7}">
      <dgm:prSet/>
      <dgm:spPr/>
    </dgm:pt>
    <dgm:pt modelId="{0320D95C-DDA1-42A6-B343-CFBF53630C6A}">
      <dgm:prSet phldrT="[Text]"/>
      <dgm:spPr/>
      <dgm:t>
        <a:bodyPr/>
        <a:lstStyle/>
        <a:p>
          <a:endParaRPr lang="de-DE" dirty="0"/>
        </a:p>
      </dgm:t>
    </dgm:pt>
    <dgm:pt modelId="{E6A55A66-7368-4C62-A3A4-F66C983E1AAC}" type="parTrans" cxnId="{1D831885-9447-4FFD-991F-AE32EFD19C92}">
      <dgm:prSet/>
      <dgm:spPr/>
    </dgm:pt>
    <dgm:pt modelId="{B6092388-7AB6-444E-84B4-4C9332C40611}" type="sibTrans" cxnId="{1D831885-9447-4FFD-991F-AE32EFD19C92}">
      <dgm:prSet/>
      <dgm:spPr/>
    </dgm:pt>
    <dgm:pt modelId="{FB37F7AB-E1EE-41F2-A61A-67D25C1A7D31}">
      <dgm:prSet phldrT="[Text]"/>
      <dgm:spPr/>
      <dgm:t>
        <a:bodyPr/>
        <a:lstStyle/>
        <a:p>
          <a:r>
            <a:rPr lang="de-DE" dirty="0" smtClean="0"/>
            <a:t>Anstoßen der parallelen Threads mit den neuen Daten</a:t>
          </a:r>
          <a:endParaRPr lang="de-DE" dirty="0"/>
        </a:p>
      </dgm:t>
    </dgm:pt>
    <dgm:pt modelId="{36A56280-2E83-4176-8985-398E59455D9B}" type="parTrans" cxnId="{73D3ED77-3A63-42D8-A58F-9C004F4EEBB7}">
      <dgm:prSet/>
      <dgm:spPr/>
    </dgm:pt>
    <dgm:pt modelId="{54992573-0CB1-4A4E-8E9D-72E198021B84}" type="sibTrans" cxnId="{73D3ED77-3A63-42D8-A58F-9C004F4EEBB7}">
      <dgm:prSet/>
      <dgm:spPr/>
    </dgm:pt>
    <dgm:pt modelId="{AAAA4C2B-19CB-462D-9C7E-3C9A0BE7ED9E}">
      <dgm:prSet phldrT="[Text]"/>
      <dgm:spPr/>
      <dgm:t>
        <a:bodyPr/>
        <a:lstStyle/>
        <a:p>
          <a:endParaRPr lang="de-DE" dirty="0"/>
        </a:p>
      </dgm:t>
    </dgm:pt>
    <dgm:pt modelId="{14521E0B-6CAC-43DE-9D97-7D7B3FFA9AED}" type="parTrans" cxnId="{44ED15C1-F56A-4801-A26E-19C89435E20F}">
      <dgm:prSet/>
      <dgm:spPr/>
    </dgm:pt>
    <dgm:pt modelId="{3EF85600-D97A-455B-9E87-ACFA0C41FAB8}" type="sibTrans" cxnId="{44ED15C1-F56A-4801-A26E-19C89435E20F}">
      <dgm:prSet/>
      <dgm:spPr/>
    </dgm:pt>
    <dgm:pt modelId="{72E30BC3-6802-4E96-8FE5-12E75219BA39}" type="pres">
      <dgm:prSet presAssocID="{E022BE3C-3766-4EA0-8518-0BCDA072433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227AAB48-5C80-433D-AF62-86B7D6EA786B}" type="pres">
      <dgm:prSet presAssocID="{8E0E2A4A-49A5-4C46-B801-3F31D4C3D78A}" presName="composite" presStyleCnt="0"/>
      <dgm:spPr/>
    </dgm:pt>
    <dgm:pt modelId="{5F627857-6323-4445-8D4D-2915857DED4E}" type="pres">
      <dgm:prSet presAssocID="{8E0E2A4A-49A5-4C46-B801-3F31D4C3D78A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2CB7A26-4B72-460C-9273-99FDAB08C16E}" type="pres">
      <dgm:prSet presAssocID="{8E0E2A4A-49A5-4C46-B801-3F31D4C3D78A}" presName="parSh" presStyleLbl="node1" presStyleIdx="0" presStyleCnt="3"/>
      <dgm:spPr/>
      <dgm:t>
        <a:bodyPr/>
        <a:lstStyle/>
        <a:p>
          <a:endParaRPr lang="de-DE"/>
        </a:p>
      </dgm:t>
    </dgm:pt>
    <dgm:pt modelId="{79E3543C-57AA-42B0-9D98-31E18E19A2D4}" type="pres">
      <dgm:prSet presAssocID="{8E0E2A4A-49A5-4C46-B801-3F31D4C3D78A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177398D-F7F7-4505-A273-EA8817EF0BCD}" type="pres">
      <dgm:prSet presAssocID="{3BA57FB2-6271-4DC2-B1AD-EE2EC6ED6CB4}" presName="sibTrans" presStyleLbl="sibTrans2D1" presStyleIdx="0" presStyleCnt="2"/>
      <dgm:spPr/>
      <dgm:t>
        <a:bodyPr/>
        <a:lstStyle/>
        <a:p>
          <a:endParaRPr lang="de-DE"/>
        </a:p>
      </dgm:t>
    </dgm:pt>
    <dgm:pt modelId="{EACA214A-77D1-4D66-B5E6-C2740A50B54A}" type="pres">
      <dgm:prSet presAssocID="{3BA57FB2-6271-4DC2-B1AD-EE2EC6ED6CB4}" presName="connTx" presStyleLbl="sibTrans2D1" presStyleIdx="0" presStyleCnt="2"/>
      <dgm:spPr/>
      <dgm:t>
        <a:bodyPr/>
        <a:lstStyle/>
        <a:p>
          <a:endParaRPr lang="de-DE"/>
        </a:p>
      </dgm:t>
    </dgm:pt>
    <dgm:pt modelId="{D01ECD94-2650-4EDE-9A3A-284B95178A50}" type="pres">
      <dgm:prSet presAssocID="{DC8EC177-9B74-4C0D-BF92-F91A7165F31B}" presName="composite" presStyleCnt="0"/>
      <dgm:spPr/>
    </dgm:pt>
    <dgm:pt modelId="{AE285530-597E-416B-B435-863854145E91}" type="pres">
      <dgm:prSet presAssocID="{DC8EC177-9B74-4C0D-BF92-F91A7165F31B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90AE046-4AEA-4605-96C6-FBBD15EE805E}" type="pres">
      <dgm:prSet presAssocID="{DC8EC177-9B74-4C0D-BF92-F91A7165F31B}" presName="parSh" presStyleLbl="node1" presStyleIdx="1" presStyleCnt="3"/>
      <dgm:spPr/>
      <dgm:t>
        <a:bodyPr/>
        <a:lstStyle/>
        <a:p>
          <a:endParaRPr lang="de-DE"/>
        </a:p>
      </dgm:t>
    </dgm:pt>
    <dgm:pt modelId="{15CD7CD2-7A93-4612-AA85-C2CEDFF5001F}" type="pres">
      <dgm:prSet presAssocID="{DC8EC177-9B74-4C0D-BF92-F91A7165F31B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717A55A-8DC1-40D6-9F1B-713495B676EA}" type="pres">
      <dgm:prSet presAssocID="{A29F7A22-34A5-4169-BA44-DA9920D3D53D}" presName="sibTrans" presStyleLbl="sibTrans2D1" presStyleIdx="1" presStyleCnt="2"/>
      <dgm:spPr/>
      <dgm:t>
        <a:bodyPr/>
        <a:lstStyle/>
        <a:p>
          <a:endParaRPr lang="de-DE"/>
        </a:p>
      </dgm:t>
    </dgm:pt>
    <dgm:pt modelId="{710CDF8C-F8D0-4996-98DA-B10D69913B5A}" type="pres">
      <dgm:prSet presAssocID="{A29F7A22-34A5-4169-BA44-DA9920D3D53D}" presName="connTx" presStyleLbl="sibTrans2D1" presStyleIdx="1" presStyleCnt="2"/>
      <dgm:spPr/>
      <dgm:t>
        <a:bodyPr/>
        <a:lstStyle/>
        <a:p>
          <a:endParaRPr lang="de-DE"/>
        </a:p>
      </dgm:t>
    </dgm:pt>
    <dgm:pt modelId="{76D5E87A-7208-42D4-8DCC-7EC4E0AA4149}" type="pres">
      <dgm:prSet presAssocID="{207E2577-0565-4F5E-9EC3-74D5A5DEA3D2}" presName="composite" presStyleCnt="0"/>
      <dgm:spPr/>
    </dgm:pt>
    <dgm:pt modelId="{4F7BDCF7-94AE-4282-99D8-3630962881E6}" type="pres">
      <dgm:prSet presAssocID="{207E2577-0565-4F5E-9EC3-74D5A5DEA3D2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BD6DCE-94D3-4C74-BA92-24FC44B98609}" type="pres">
      <dgm:prSet presAssocID="{207E2577-0565-4F5E-9EC3-74D5A5DEA3D2}" presName="parSh" presStyleLbl="node1" presStyleIdx="2" presStyleCnt="3"/>
      <dgm:spPr/>
      <dgm:t>
        <a:bodyPr/>
        <a:lstStyle/>
        <a:p>
          <a:endParaRPr lang="de-DE"/>
        </a:p>
      </dgm:t>
    </dgm:pt>
    <dgm:pt modelId="{ECA6513B-62C3-4B6B-A7A2-E696D24D4D91}" type="pres">
      <dgm:prSet presAssocID="{207E2577-0565-4F5E-9EC3-74D5A5DEA3D2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39A0719-8AE4-44F8-9AAA-0E459FAF7DD4}" type="presOf" srcId="{DC8EC177-9B74-4C0D-BF92-F91A7165F31B}" destId="{E90AE046-4AEA-4605-96C6-FBBD15EE805E}" srcOrd="1" destOrd="0" presId="urn:microsoft.com/office/officeart/2005/8/layout/process3"/>
    <dgm:cxn modelId="{39AD62A0-E1DB-4A67-A713-757A853D667F}" type="presOf" srcId="{B9FBC5EC-3AA9-4325-9DBF-B8297C489AA7}" destId="{15CD7CD2-7A93-4612-AA85-C2CEDFF5001F}" srcOrd="0" destOrd="6" presId="urn:microsoft.com/office/officeart/2005/8/layout/process3"/>
    <dgm:cxn modelId="{7855617F-929F-4B9E-8A4F-29CA2FAA014A}" type="presOf" srcId="{3BA57FB2-6271-4DC2-B1AD-EE2EC6ED6CB4}" destId="{EACA214A-77D1-4D66-B5E6-C2740A50B54A}" srcOrd="1" destOrd="0" presId="urn:microsoft.com/office/officeart/2005/8/layout/process3"/>
    <dgm:cxn modelId="{0308BBA6-3D9E-45ED-80FA-558B7FE8C8AC}" srcId="{207E2577-0565-4F5E-9EC3-74D5A5DEA3D2}" destId="{F4F786BD-E244-4EA3-B384-22247E4BC451}" srcOrd="4" destOrd="0" parTransId="{579CF427-0CFD-4293-AA5F-073FE8301D49}" sibTransId="{33801278-2B95-4B71-B94D-33F8708834F7}"/>
    <dgm:cxn modelId="{A0B4CD32-FFF2-4261-83AD-90A40B12B428}" type="presOf" srcId="{2DAAD410-5BF3-446C-88BD-EB8393A70B0C}" destId="{ECA6513B-62C3-4B6B-A7A2-E696D24D4D91}" srcOrd="0" destOrd="3" presId="urn:microsoft.com/office/officeart/2005/8/layout/process3"/>
    <dgm:cxn modelId="{F4D6A0EB-8895-454A-B33C-64AFE7421469}" srcId="{E022BE3C-3766-4EA0-8518-0BCDA072433E}" destId="{DC8EC177-9B74-4C0D-BF92-F91A7165F31B}" srcOrd="1" destOrd="0" parTransId="{3FE04EE8-B168-4BA3-856A-2A70EE55FEA3}" sibTransId="{A29F7A22-34A5-4169-BA44-DA9920D3D53D}"/>
    <dgm:cxn modelId="{36E7B269-5016-4A40-8914-164CF9AFD8A2}" srcId="{DC8EC177-9B74-4C0D-BF92-F91A7165F31B}" destId="{45F7A457-6B27-4947-8448-C684D2C9355D}" srcOrd="2" destOrd="0" parTransId="{E726E747-E79A-4DF3-8CFA-080D6A026C17}" sibTransId="{81E03885-108A-45CD-8EFF-AA475F817CE0}"/>
    <dgm:cxn modelId="{5C972667-3A4F-4C2E-8E3E-674E2939AD70}" type="presOf" srcId="{207E2577-0565-4F5E-9EC3-74D5A5DEA3D2}" destId="{4F7BDCF7-94AE-4282-99D8-3630962881E6}" srcOrd="0" destOrd="0" presId="urn:microsoft.com/office/officeart/2005/8/layout/process3"/>
    <dgm:cxn modelId="{3FEF0B7A-FB91-44AB-A738-1E660A1D3756}" type="presOf" srcId="{7032BA98-0EB7-46A3-AA6E-CDDEC07AC753}" destId="{79E3543C-57AA-42B0-9D98-31E18E19A2D4}" srcOrd="0" destOrd="2" presId="urn:microsoft.com/office/officeart/2005/8/layout/process3"/>
    <dgm:cxn modelId="{B561F77D-B28E-4281-8127-E9D34DA4B07A}" type="presOf" srcId="{A29F7A22-34A5-4169-BA44-DA9920D3D53D}" destId="{9717A55A-8DC1-40D6-9F1B-713495B676EA}" srcOrd="0" destOrd="0" presId="urn:microsoft.com/office/officeart/2005/8/layout/process3"/>
    <dgm:cxn modelId="{6053EA82-E15A-4997-917A-EA35978D8F9F}" srcId="{8E0E2A4A-49A5-4C46-B801-3F31D4C3D78A}" destId="{5A875320-7FA4-4F55-9044-51AEC9A58DE0}" srcOrd="1" destOrd="0" parTransId="{A589C9C3-577F-465B-8A2A-98016453F612}" sibTransId="{19433364-C12D-4A6E-8D3E-A1FE8AAC26F0}"/>
    <dgm:cxn modelId="{85AEB1F3-DFB0-43D1-8858-13D5C74EED0A}" srcId="{207E2577-0565-4F5E-9EC3-74D5A5DEA3D2}" destId="{2DAAD410-5BF3-446C-88BD-EB8393A70B0C}" srcOrd="3" destOrd="0" parTransId="{FCFA4BED-5F5E-43B9-9693-AC520F99B3B7}" sibTransId="{733B059C-86C7-472A-A76B-A11C3D4DB61E}"/>
    <dgm:cxn modelId="{58F012DB-2EC2-4C27-BF23-6DD5CCC3E739}" type="presOf" srcId="{AAAA4C2B-19CB-462D-9C7E-3C9A0BE7ED9E}" destId="{ECA6513B-62C3-4B6B-A7A2-E696D24D4D91}" srcOrd="0" destOrd="1" presId="urn:microsoft.com/office/officeart/2005/8/layout/process3"/>
    <dgm:cxn modelId="{A98B684E-D38A-406A-8275-AE2F9DC01E3B}" type="presOf" srcId="{3BA57FB2-6271-4DC2-B1AD-EE2EC6ED6CB4}" destId="{B177398D-F7F7-4505-A273-EA8817EF0BCD}" srcOrd="0" destOrd="0" presId="urn:microsoft.com/office/officeart/2005/8/layout/process3"/>
    <dgm:cxn modelId="{EB68A1E8-FFA5-445E-B383-DD238D4A6696}" srcId="{8E0E2A4A-49A5-4C46-B801-3F31D4C3D78A}" destId="{19281B82-19BA-47F7-AF43-AE94D6608D51}" srcOrd="3" destOrd="0" parTransId="{BB441218-73F3-44C3-9877-7D5859FEE2BC}" sibTransId="{0EB780B3-C38F-4632-AF51-5DB4C623AF82}"/>
    <dgm:cxn modelId="{E092B29C-5A7B-4727-AFCA-F0785813208A}" srcId="{8E0E2A4A-49A5-4C46-B801-3F31D4C3D78A}" destId="{D8918BD6-271E-42A6-9A98-760664C1CCD5}" srcOrd="0" destOrd="0" parTransId="{EFC52D19-5C69-40CD-B2CD-6221793B0588}" sibTransId="{7F08CDF9-E27A-4078-A3DC-265252271DFE}"/>
    <dgm:cxn modelId="{931404EA-C34E-4676-B6EE-2654F9CCCE2D}" type="presOf" srcId="{15A792FC-895B-4830-AAFC-682B1F48EFB2}" destId="{15CD7CD2-7A93-4612-AA85-C2CEDFF5001F}" srcOrd="0" destOrd="3" presId="urn:microsoft.com/office/officeart/2005/8/layout/process3"/>
    <dgm:cxn modelId="{E4E42009-5C4F-4131-AD57-D476DFC95EA0}" srcId="{E022BE3C-3766-4EA0-8518-0BCDA072433E}" destId="{8E0E2A4A-49A5-4C46-B801-3F31D4C3D78A}" srcOrd="0" destOrd="0" parTransId="{32BBDDA2-BD7A-4905-ACCE-D84D80C53FA3}" sibTransId="{3BA57FB2-6271-4DC2-B1AD-EE2EC6ED6CB4}"/>
    <dgm:cxn modelId="{83C2AB46-AAE0-43D2-88BA-27EE3F61C10D}" type="presOf" srcId="{19281B82-19BA-47F7-AF43-AE94D6608D51}" destId="{79E3543C-57AA-42B0-9D98-31E18E19A2D4}" srcOrd="0" destOrd="3" presId="urn:microsoft.com/office/officeart/2005/8/layout/process3"/>
    <dgm:cxn modelId="{73D3ED77-3A63-42D8-A58F-9C004F4EEBB7}" srcId="{207E2577-0565-4F5E-9EC3-74D5A5DEA3D2}" destId="{FB37F7AB-E1EE-41F2-A61A-67D25C1A7D31}" srcOrd="2" destOrd="0" parTransId="{36A56280-2E83-4176-8985-398E59455D9B}" sibTransId="{54992573-0CB1-4A4E-8E9D-72E198021B84}"/>
    <dgm:cxn modelId="{6A6AF857-4D4B-4786-A513-2178CCF44B4C}" type="presOf" srcId="{F4F786BD-E244-4EA3-B384-22247E4BC451}" destId="{ECA6513B-62C3-4B6B-A7A2-E696D24D4D91}" srcOrd="0" destOrd="4" presId="urn:microsoft.com/office/officeart/2005/8/layout/process3"/>
    <dgm:cxn modelId="{BCF3A619-84F7-4E0B-8428-1C1A63903178}" type="presOf" srcId="{207E2577-0565-4F5E-9EC3-74D5A5DEA3D2}" destId="{05BD6DCE-94D3-4C74-BA92-24FC44B98609}" srcOrd="1" destOrd="0" presId="urn:microsoft.com/office/officeart/2005/8/layout/process3"/>
    <dgm:cxn modelId="{6758A13D-60C0-45DD-8623-15D403BBD186}" srcId="{DC8EC177-9B74-4C0D-BF92-F91A7165F31B}" destId="{EC3D9A16-A4DA-4B44-80BE-475F9C8D12A8}" srcOrd="5" destOrd="0" parTransId="{A53FA760-B3DB-4A8C-934B-1A26BFE93FC5}" sibTransId="{9A732195-4463-4BF4-A210-89B1D544E5A2}"/>
    <dgm:cxn modelId="{7559BD9B-725E-4BF5-826F-7EBA164D0A7B}" type="presOf" srcId="{ECB3E9BA-B212-4340-A45B-D23B1DE63646}" destId="{15CD7CD2-7A93-4612-AA85-C2CEDFF5001F}" srcOrd="0" destOrd="4" presId="urn:microsoft.com/office/officeart/2005/8/layout/process3"/>
    <dgm:cxn modelId="{DC5919D2-6623-420B-80CB-444F9CFBD9BF}" type="presOf" srcId="{E022BE3C-3766-4EA0-8518-0BCDA072433E}" destId="{72E30BC3-6802-4E96-8FE5-12E75219BA39}" srcOrd="0" destOrd="0" presId="urn:microsoft.com/office/officeart/2005/8/layout/process3"/>
    <dgm:cxn modelId="{44ED15C1-F56A-4801-A26E-19C89435E20F}" srcId="{207E2577-0565-4F5E-9EC3-74D5A5DEA3D2}" destId="{AAAA4C2B-19CB-462D-9C7E-3C9A0BE7ED9E}" srcOrd="1" destOrd="0" parTransId="{14521E0B-6CAC-43DE-9D97-7D7B3FFA9AED}" sibTransId="{3EF85600-D97A-455B-9E87-ACFA0C41FAB8}"/>
    <dgm:cxn modelId="{F079C1D5-176A-4531-89E8-806F702DF9C0}" type="presOf" srcId="{45F7A457-6B27-4947-8448-C684D2C9355D}" destId="{15CD7CD2-7A93-4612-AA85-C2CEDFF5001F}" srcOrd="0" destOrd="2" presId="urn:microsoft.com/office/officeart/2005/8/layout/process3"/>
    <dgm:cxn modelId="{212BFB27-918C-4956-826D-FE9F0F62290D}" type="presOf" srcId="{22B4C125-7481-4160-A520-FDBF3D51BED8}" destId="{79E3543C-57AA-42B0-9D98-31E18E19A2D4}" srcOrd="0" destOrd="4" presId="urn:microsoft.com/office/officeart/2005/8/layout/process3"/>
    <dgm:cxn modelId="{0A540A06-FAA7-40B0-810B-56FCE4E4B05E}" srcId="{8E0E2A4A-49A5-4C46-B801-3F31D4C3D78A}" destId="{7032BA98-0EB7-46A3-AA6E-CDDEC07AC753}" srcOrd="2" destOrd="0" parTransId="{201BC2B5-6401-44DF-8000-12F2D07B806A}" sibTransId="{169EFE4D-7F79-4421-802A-811A7C6D9793}"/>
    <dgm:cxn modelId="{FCC90C94-E35A-4A9D-8DBE-7E99C1FCA474}" type="presOf" srcId="{DC8EC177-9B74-4C0D-BF92-F91A7165F31B}" destId="{AE285530-597E-416B-B435-863854145E91}" srcOrd="0" destOrd="0" presId="urn:microsoft.com/office/officeart/2005/8/layout/process3"/>
    <dgm:cxn modelId="{128030BC-0F07-44F9-BD95-D5B312F5AFE2}" srcId="{E022BE3C-3766-4EA0-8518-0BCDA072433E}" destId="{207E2577-0565-4F5E-9EC3-74D5A5DEA3D2}" srcOrd="2" destOrd="0" parTransId="{ACED5358-7B33-4F63-A36A-E2815180D3A4}" sibTransId="{235C709B-CAB5-4C34-ADB2-6A4F63C5DF92}"/>
    <dgm:cxn modelId="{FBD13208-1CF6-4558-8A91-365C81DB933D}" type="presOf" srcId="{A29F7A22-34A5-4169-BA44-DA9920D3D53D}" destId="{710CDF8C-F8D0-4996-98DA-B10D69913B5A}" srcOrd="1" destOrd="0" presId="urn:microsoft.com/office/officeart/2005/8/layout/process3"/>
    <dgm:cxn modelId="{1513BE97-B0F0-4742-9360-B15492F8457D}" type="presOf" srcId="{0320D95C-DDA1-42A6-B343-CFBF53630C6A}" destId="{15CD7CD2-7A93-4612-AA85-C2CEDFF5001F}" srcOrd="0" destOrd="1" presId="urn:microsoft.com/office/officeart/2005/8/layout/process3"/>
    <dgm:cxn modelId="{FC725465-FFA1-45B9-9933-C8334A967D4D}" srcId="{DC8EC177-9B74-4C0D-BF92-F91A7165F31B}" destId="{ECB3E9BA-B212-4340-A45B-D23B1DE63646}" srcOrd="4" destOrd="0" parTransId="{DCCF4596-0961-421D-A4C6-9EEEC2356F3B}" sibTransId="{623766D0-8C70-4943-90DF-82C81C82C8AE}"/>
    <dgm:cxn modelId="{DA5AFA9E-FDAF-4986-8624-5C955307CE52}" type="presOf" srcId="{FB37F7AB-E1EE-41F2-A61A-67D25C1A7D31}" destId="{ECA6513B-62C3-4B6B-A7A2-E696D24D4D91}" srcOrd="0" destOrd="2" presId="urn:microsoft.com/office/officeart/2005/8/layout/process3"/>
    <dgm:cxn modelId="{A637C5C9-1FFC-44DE-B8DE-340EE12006B6}" type="presOf" srcId="{5A875320-7FA4-4F55-9044-51AEC9A58DE0}" destId="{79E3543C-57AA-42B0-9D98-31E18E19A2D4}" srcOrd="0" destOrd="1" presId="urn:microsoft.com/office/officeart/2005/8/layout/process3"/>
    <dgm:cxn modelId="{F05CB0D0-1D9B-449A-A8EF-C8318B7A8997}" type="presOf" srcId="{8E0E2A4A-49A5-4C46-B801-3F31D4C3D78A}" destId="{C2CB7A26-4B72-460C-9273-99FDAB08C16E}" srcOrd="1" destOrd="0" presId="urn:microsoft.com/office/officeart/2005/8/layout/process3"/>
    <dgm:cxn modelId="{749A2942-5C22-44D1-AC76-BFE47390289E}" type="presOf" srcId="{8E0E2A4A-49A5-4C46-B801-3F31D4C3D78A}" destId="{5F627857-6323-4445-8D4D-2915857DED4E}" srcOrd="0" destOrd="0" presId="urn:microsoft.com/office/officeart/2005/8/layout/process3"/>
    <dgm:cxn modelId="{5AA94CB4-0C83-4419-913A-853123B9FB8F}" type="presOf" srcId="{D8918BD6-271E-42A6-9A98-760664C1CCD5}" destId="{79E3543C-57AA-42B0-9D98-31E18E19A2D4}" srcOrd="0" destOrd="0" presId="urn:microsoft.com/office/officeart/2005/8/layout/process3"/>
    <dgm:cxn modelId="{269029D8-FC4D-4531-AE56-6AD2B7DC2BF8}" type="presOf" srcId="{52A61E68-6AAE-43C0-B9B8-B5A59ADA8EFE}" destId="{15CD7CD2-7A93-4612-AA85-C2CEDFF5001F}" srcOrd="0" destOrd="0" presId="urn:microsoft.com/office/officeart/2005/8/layout/process3"/>
    <dgm:cxn modelId="{3BA13D4C-7D7D-4B69-81A5-BE5FFF600886}" type="presOf" srcId="{43ECE43A-49C0-41BD-9F59-411019F27238}" destId="{ECA6513B-62C3-4B6B-A7A2-E696D24D4D91}" srcOrd="0" destOrd="0" presId="urn:microsoft.com/office/officeart/2005/8/layout/process3"/>
    <dgm:cxn modelId="{4282F534-F3D2-40AC-9AF1-66C35FB1F176}" srcId="{207E2577-0565-4F5E-9EC3-74D5A5DEA3D2}" destId="{43ECE43A-49C0-41BD-9F59-411019F27238}" srcOrd="0" destOrd="0" parTransId="{3A0CC4CA-A65B-4724-9D6A-32B9A0E026CD}" sibTransId="{587880A7-99F7-477D-98BE-030CF9709D80}"/>
    <dgm:cxn modelId="{71F4DB18-3ECC-4022-A56D-27BFC36E3FE7}" srcId="{DC8EC177-9B74-4C0D-BF92-F91A7165F31B}" destId="{52A61E68-6AAE-43C0-B9B8-B5A59ADA8EFE}" srcOrd="0" destOrd="0" parTransId="{B4FD5FF2-BFA2-4430-AE66-99BC63C4FAAE}" sibTransId="{8A13DE6F-356F-4856-9BC5-20D3D48A048B}"/>
    <dgm:cxn modelId="{1D831885-9447-4FFD-991F-AE32EFD19C92}" srcId="{DC8EC177-9B74-4C0D-BF92-F91A7165F31B}" destId="{0320D95C-DDA1-42A6-B343-CFBF53630C6A}" srcOrd="1" destOrd="0" parTransId="{E6A55A66-7368-4C62-A3A4-F66C983E1AAC}" sibTransId="{B6092388-7AB6-444E-84B4-4C9332C40611}"/>
    <dgm:cxn modelId="{8BF1A26A-B310-4BAF-8879-813311E20FA6}" type="presOf" srcId="{EC3D9A16-A4DA-4B44-80BE-475F9C8D12A8}" destId="{15CD7CD2-7A93-4612-AA85-C2CEDFF5001F}" srcOrd="0" destOrd="5" presId="urn:microsoft.com/office/officeart/2005/8/layout/process3"/>
    <dgm:cxn modelId="{DE12D001-DB6A-4A76-AEB6-6B258497E04C}" srcId="{DC8EC177-9B74-4C0D-BF92-F91A7165F31B}" destId="{B9FBC5EC-3AA9-4325-9DBF-B8297C489AA7}" srcOrd="6" destOrd="0" parTransId="{F350785F-DC52-48C6-ABCC-F7AC640058B6}" sibTransId="{45F5649F-8A3E-42E7-96F3-FE1CD4FE5147}"/>
    <dgm:cxn modelId="{F5040ED8-D547-4227-8BCA-9D2938CF2B33}" srcId="{8E0E2A4A-49A5-4C46-B801-3F31D4C3D78A}" destId="{22B4C125-7481-4160-A520-FDBF3D51BED8}" srcOrd="4" destOrd="0" parTransId="{69FB7E9C-4666-4B0E-9B9C-4BFA411354F0}" sibTransId="{4772EDD5-BF7B-4E93-A647-2196BD95AF75}"/>
    <dgm:cxn modelId="{9A4B586D-566B-453F-9170-D86A32FDA08C}" srcId="{DC8EC177-9B74-4C0D-BF92-F91A7165F31B}" destId="{15A792FC-895B-4830-AAFC-682B1F48EFB2}" srcOrd="3" destOrd="0" parTransId="{5F2456BA-9077-48C9-9B90-3D524505B766}" sibTransId="{A0FB888A-B366-4463-9111-219C1046F8F7}"/>
    <dgm:cxn modelId="{42F5991C-A0D6-4A96-97EB-1122F62F2CA4}" type="presParOf" srcId="{72E30BC3-6802-4E96-8FE5-12E75219BA39}" destId="{227AAB48-5C80-433D-AF62-86B7D6EA786B}" srcOrd="0" destOrd="0" presId="urn:microsoft.com/office/officeart/2005/8/layout/process3"/>
    <dgm:cxn modelId="{95C04B3E-476C-4DF9-8D44-62403AE5DA11}" type="presParOf" srcId="{227AAB48-5C80-433D-AF62-86B7D6EA786B}" destId="{5F627857-6323-4445-8D4D-2915857DED4E}" srcOrd="0" destOrd="0" presId="urn:microsoft.com/office/officeart/2005/8/layout/process3"/>
    <dgm:cxn modelId="{0910BBC3-B140-4906-B6F7-1606D65F14F3}" type="presParOf" srcId="{227AAB48-5C80-433D-AF62-86B7D6EA786B}" destId="{C2CB7A26-4B72-460C-9273-99FDAB08C16E}" srcOrd="1" destOrd="0" presId="urn:microsoft.com/office/officeart/2005/8/layout/process3"/>
    <dgm:cxn modelId="{1749A7A8-31F4-4D10-9677-19EDAA252B7F}" type="presParOf" srcId="{227AAB48-5C80-433D-AF62-86B7D6EA786B}" destId="{79E3543C-57AA-42B0-9D98-31E18E19A2D4}" srcOrd="2" destOrd="0" presId="urn:microsoft.com/office/officeart/2005/8/layout/process3"/>
    <dgm:cxn modelId="{3A0EC3B6-54B5-40AA-A2C9-D0D84712AA3B}" type="presParOf" srcId="{72E30BC3-6802-4E96-8FE5-12E75219BA39}" destId="{B177398D-F7F7-4505-A273-EA8817EF0BCD}" srcOrd="1" destOrd="0" presId="urn:microsoft.com/office/officeart/2005/8/layout/process3"/>
    <dgm:cxn modelId="{7621C189-44E4-4F3F-A363-9C36B2BB60EB}" type="presParOf" srcId="{B177398D-F7F7-4505-A273-EA8817EF0BCD}" destId="{EACA214A-77D1-4D66-B5E6-C2740A50B54A}" srcOrd="0" destOrd="0" presId="urn:microsoft.com/office/officeart/2005/8/layout/process3"/>
    <dgm:cxn modelId="{D0AE047B-E306-41EA-9B9E-550A63AAD96A}" type="presParOf" srcId="{72E30BC3-6802-4E96-8FE5-12E75219BA39}" destId="{D01ECD94-2650-4EDE-9A3A-284B95178A50}" srcOrd="2" destOrd="0" presId="urn:microsoft.com/office/officeart/2005/8/layout/process3"/>
    <dgm:cxn modelId="{C00E01E3-358F-43C5-B288-26D8671FF42C}" type="presParOf" srcId="{D01ECD94-2650-4EDE-9A3A-284B95178A50}" destId="{AE285530-597E-416B-B435-863854145E91}" srcOrd="0" destOrd="0" presId="urn:microsoft.com/office/officeart/2005/8/layout/process3"/>
    <dgm:cxn modelId="{61C89C0F-8645-42F3-A525-AF57DD029DAB}" type="presParOf" srcId="{D01ECD94-2650-4EDE-9A3A-284B95178A50}" destId="{E90AE046-4AEA-4605-96C6-FBBD15EE805E}" srcOrd="1" destOrd="0" presId="urn:microsoft.com/office/officeart/2005/8/layout/process3"/>
    <dgm:cxn modelId="{878B02D7-3CCF-46BE-A775-1706CC82E669}" type="presParOf" srcId="{D01ECD94-2650-4EDE-9A3A-284B95178A50}" destId="{15CD7CD2-7A93-4612-AA85-C2CEDFF5001F}" srcOrd="2" destOrd="0" presId="urn:microsoft.com/office/officeart/2005/8/layout/process3"/>
    <dgm:cxn modelId="{482D6518-52C7-4FE4-9962-EDF4CF5EAA5D}" type="presParOf" srcId="{72E30BC3-6802-4E96-8FE5-12E75219BA39}" destId="{9717A55A-8DC1-40D6-9F1B-713495B676EA}" srcOrd="3" destOrd="0" presId="urn:microsoft.com/office/officeart/2005/8/layout/process3"/>
    <dgm:cxn modelId="{CEDF95B9-3486-4BF5-A243-8FC4AC658A4F}" type="presParOf" srcId="{9717A55A-8DC1-40D6-9F1B-713495B676EA}" destId="{710CDF8C-F8D0-4996-98DA-B10D69913B5A}" srcOrd="0" destOrd="0" presId="urn:microsoft.com/office/officeart/2005/8/layout/process3"/>
    <dgm:cxn modelId="{9ED0B4F2-E508-4517-AB3A-7E0ACD5FD7AB}" type="presParOf" srcId="{72E30BC3-6802-4E96-8FE5-12E75219BA39}" destId="{76D5E87A-7208-42D4-8DCC-7EC4E0AA4149}" srcOrd="4" destOrd="0" presId="urn:microsoft.com/office/officeart/2005/8/layout/process3"/>
    <dgm:cxn modelId="{4A12AAB1-1F20-4B21-BCFF-CE2D03FAC46D}" type="presParOf" srcId="{76D5E87A-7208-42D4-8DCC-7EC4E0AA4149}" destId="{4F7BDCF7-94AE-4282-99D8-3630962881E6}" srcOrd="0" destOrd="0" presId="urn:microsoft.com/office/officeart/2005/8/layout/process3"/>
    <dgm:cxn modelId="{D4AC2AD9-1938-495E-992A-794BE1E6477D}" type="presParOf" srcId="{76D5E87A-7208-42D4-8DCC-7EC4E0AA4149}" destId="{05BD6DCE-94D3-4C74-BA92-24FC44B98609}" srcOrd="1" destOrd="0" presId="urn:microsoft.com/office/officeart/2005/8/layout/process3"/>
    <dgm:cxn modelId="{146FC94E-D215-424B-B08D-BB3F35958C6C}" type="presParOf" srcId="{76D5E87A-7208-42D4-8DCC-7EC4E0AA4149}" destId="{ECA6513B-62C3-4B6B-A7A2-E696D24D4D91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smtClean="0"/>
            <a:t>Vektoren &amp; Matrizen</a:t>
          </a:r>
          <a:endParaRPr lang="de-DE" dirty="0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BF116044-DA39-452C-9865-04DF2CB668A1}">
      <dgm:prSet phldrT="[Text]"/>
      <dgm:spPr/>
      <dgm:t>
        <a:bodyPr/>
        <a:lstStyle/>
        <a:p>
          <a:r>
            <a:rPr lang="de-DE" dirty="0" err="1" smtClean="0"/>
            <a:t>Intersection</a:t>
          </a:r>
          <a:r>
            <a:rPr lang="de-DE" dirty="0" smtClean="0"/>
            <a:t> Tests</a:t>
          </a:r>
          <a:endParaRPr lang="de-DE" dirty="0"/>
        </a:p>
      </dgm:t>
    </dgm:pt>
    <dgm:pt modelId="{AFD60182-6EE3-45AF-A69A-27F919F90E95}" type="parTrans" cxnId="{B6C9E392-054B-4D6C-92F2-FA717FE48710}">
      <dgm:prSet/>
      <dgm:spPr/>
      <dgm:t>
        <a:bodyPr/>
        <a:lstStyle/>
        <a:p>
          <a:endParaRPr lang="de-DE"/>
        </a:p>
      </dgm:t>
    </dgm:pt>
    <dgm:pt modelId="{49ADA02D-DCFE-452D-A76F-A9FABAA7DD6E}" type="sibTrans" cxnId="{B6C9E392-054B-4D6C-92F2-FA717FE48710}">
      <dgm:prSet/>
      <dgm:spPr/>
      <dgm:t>
        <a:bodyPr/>
        <a:lstStyle/>
        <a:p>
          <a:endParaRPr lang="de-DE"/>
        </a:p>
      </dgm:t>
    </dgm:pt>
    <dgm:pt modelId="{858FE1FF-C826-4331-9A2E-AA7341D6E1F5}">
      <dgm:prSet phldrT="[Text]"/>
      <dgm:spPr/>
      <dgm:t>
        <a:bodyPr/>
        <a:lstStyle/>
        <a:p>
          <a:r>
            <a:rPr lang="de-DE" dirty="0" smtClean="0"/>
            <a:t>Hauptsächlich zu </a:t>
          </a:r>
          <a:r>
            <a:rPr lang="de-DE" dirty="0" err="1" smtClean="0"/>
            <a:t>Culling</a:t>
          </a:r>
          <a:r>
            <a:rPr lang="de-DE" dirty="0" smtClean="0"/>
            <a:t>- &amp; </a:t>
          </a:r>
          <a:r>
            <a:rPr lang="de-DE" dirty="0" err="1" smtClean="0"/>
            <a:t>Picking</a:t>
          </a:r>
          <a:r>
            <a:rPr lang="de-DE" dirty="0" smtClean="0"/>
            <a:t>-Zwecken</a:t>
          </a:r>
          <a:endParaRPr lang="de-DE" dirty="0"/>
        </a:p>
      </dgm:t>
    </dgm:pt>
    <dgm:pt modelId="{E2565639-111E-4736-A85A-8BF16C328002}" type="parTrans" cxnId="{168F7CDD-03B1-469D-BA90-8491A5B0C0C3}">
      <dgm:prSet/>
      <dgm:spPr/>
      <dgm:t>
        <a:bodyPr/>
        <a:lstStyle/>
        <a:p>
          <a:endParaRPr lang="de-DE"/>
        </a:p>
      </dgm:t>
    </dgm:pt>
    <dgm:pt modelId="{74D9B27E-BD79-4A77-81B7-951CD20166B9}" type="sibTrans" cxnId="{168F7CDD-03B1-469D-BA90-8491A5B0C0C3}">
      <dgm:prSet/>
      <dgm:spPr/>
      <dgm:t>
        <a:bodyPr/>
        <a:lstStyle/>
        <a:p>
          <a:endParaRPr lang="de-DE"/>
        </a:p>
      </dgm:t>
    </dgm:pt>
    <dgm:pt modelId="{D4D8EB2B-6C37-44C9-9D51-72E23E744F3A}">
      <dgm:prSet phldrT="[Text]"/>
      <dgm:spPr/>
      <dgm:t>
        <a:bodyPr/>
        <a:lstStyle/>
        <a:p>
          <a:r>
            <a:rPr lang="de-DE" dirty="0" smtClean="0"/>
            <a:t>Utilities</a:t>
          </a:r>
          <a:endParaRPr lang="de-DE" dirty="0"/>
        </a:p>
      </dgm:t>
    </dgm:pt>
    <dgm:pt modelId="{E9BDD672-E87D-470F-918B-23634BF0C9B1}" type="parTrans" cxnId="{D7BA90F1-FD0B-454D-8F8D-C47FECA7B0F7}">
      <dgm:prSet/>
      <dgm:spPr/>
      <dgm:t>
        <a:bodyPr/>
        <a:lstStyle/>
        <a:p>
          <a:endParaRPr lang="de-DE"/>
        </a:p>
      </dgm:t>
    </dgm:pt>
    <dgm:pt modelId="{F6A930F5-1985-42AC-ACF0-23C07D20C914}" type="sibTrans" cxnId="{D7BA90F1-FD0B-454D-8F8D-C47FECA7B0F7}">
      <dgm:prSet/>
      <dgm:spPr/>
      <dgm:t>
        <a:bodyPr/>
        <a:lstStyle/>
        <a:p>
          <a:endParaRPr lang="de-DE"/>
        </a:p>
      </dgm:t>
    </dgm:pt>
    <dgm:pt modelId="{D8D5785E-2AD5-4003-9F6E-9CD36CF6DDAC}">
      <dgm:prSet phldrT="[Text]"/>
      <dgm:spPr/>
      <dgm:t>
        <a:bodyPr/>
        <a:lstStyle/>
        <a:p>
          <a:r>
            <a:rPr lang="de-DE" dirty="0" smtClean="0"/>
            <a:t>Strahlen &amp; Ebenen</a:t>
          </a:r>
          <a:endParaRPr lang="de-DE" dirty="0"/>
        </a:p>
      </dgm:t>
    </dgm:pt>
    <dgm:pt modelId="{340A49DC-13A0-45EC-B929-F80F76D829DE}" type="parTrans" cxnId="{DEFDD517-B18A-499A-9B5E-76B8C3923CFA}">
      <dgm:prSet/>
      <dgm:spPr/>
      <dgm:t>
        <a:bodyPr/>
        <a:lstStyle/>
        <a:p>
          <a:endParaRPr lang="de-DE"/>
        </a:p>
      </dgm:t>
    </dgm:pt>
    <dgm:pt modelId="{CD5DE4D6-D3A1-433A-B726-4F97C2B33185}" type="sibTrans" cxnId="{DEFDD517-B18A-499A-9B5E-76B8C3923CFA}">
      <dgm:prSet/>
      <dgm:spPr/>
      <dgm:t>
        <a:bodyPr/>
        <a:lstStyle/>
        <a:p>
          <a:endParaRPr lang="de-DE"/>
        </a:p>
      </dgm:t>
    </dgm:pt>
    <dgm:pt modelId="{A99147B3-7956-4017-9337-234091B6817B}">
      <dgm:prSet phldrT="[Text]"/>
      <dgm:spPr/>
      <dgm:t>
        <a:bodyPr/>
        <a:lstStyle/>
        <a:p>
          <a:r>
            <a:rPr lang="de-DE" dirty="0" smtClean="0"/>
            <a:t>Kugeln &amp; Boxen</a:t>
          </a:r>
          <a:endParaRPr lang="de-DE" dirty="0"/>
        </a:p>
      </dgm:t>
    </dgm:pt>
    <dgm:pt modelId="{82276949-815B-4858-9BBD-64DA0E86F3D4}" type="parTrans" cxnId="{E311E7F9-3D8D-4122-A34F-91156E2BF5D0}">
      <dgm:prSet/>
      <dgm:spPr/>
      <dgm:t>
        <a:bodyPr/>
        <a:lstStyle/>
        <a:p>
          <a:endParaRPr lang="de-DE"/>
        </a:p>
      </dgm:t>
    </dgm:pt>
    <dgm:pt modelId="{7050D8B7-9370-4064-AE57-D81D1A7DBC18}" type="sibTrans" cxnId="{E311E7F9-3D8D-4122-A34F-91156E2BF5D0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12909DCE-CE81-43FB-B554-EC10F38FC788}" type="pres">
      <dgm:prSet presAssocID="{D8D5785E-2AD5-4003-9F6E-9CD36CF6DDA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517C94A-4042-4BD7-8D8E-43F4BAA72AD0}" type="pres">
      <dgm:prSet presAssocID="{CD5DE4D6-D3A1-433A-B726-4F97C2B33185}" presName="spacer" presStyleCnt="0"/>
      <dgm:spPr/>
    </dgm:pt>
    <dgm:pt modelId="{204197BB-61D7-4788-B018-0C4F16A180C0}" type="pres">
      <dgm:prSet presAssocID="{A99147B3-7956-4017-9337-234091B6817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365465-BC19-436F-ACD2-815D021F89BC}" type="pres">
      <dgm:prSet presAssocID="{7050D8B7-9370-4064-AE57-D81D1A7DBC18}" presName="spacer" presStyleCnt="0"/>
      <dgm:spPr/>
    </dgm:pt>
    <dgm:pt modelId="{7583345C-E2B5-40F9-A16B-AA2F54327319}" type="pres">
      <dgm:prSet presAssocID="{BF116044-DA39-452C-9865-04DF2CB668A1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7D4BE9FB-8D5A-45A7-B18A-8DBE9200540C}" type="pres">
      <dgm:prSet presAssocID="{BF116044-DA39-452C-9865-04DF2CB668A1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0198C54-707B-4897-BC1D-00ECD6595B64}" type="pres">
      <dgm:prSet presAssocID="{D4D8EB2B-6C37-44C9-9D51-72E23E744F3A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014DD235-8098-4193-82FD-A8CA563FFF1E}" type="presOf" srcId="{D8D5785E-2AD5-4003-9F6E-9CD36CF6DDAC}" destId="{12909DCE-CE81-43FB-B554-EC10F38FC788}" srcOrd="0" destOrd="0" presId="urn:microsoft.com/office/officeart/2005/8/layout/vList2"/>
    <dgm:cxn modelId="{F8FEF64F-E508-4307-80BA-0831D51DF4F6}" type="presOf" srcId="{D4D8EB2B-6C37-44C9-9D51-72E23E744F3A}" destId="{E0198C54-707B-4897-BC1D-00ECD6595B64}" srcOrd="0" destOrd="0" presId="urn:microsoft.com/office/officeart/2005/8/layout/vList2"/>
    <dgm:cxn modelId="{E311E7F9-3D8D-4122-A34F-91156E2BF5D0}" srcId="{EE3C43C2-6856-458B-9FC4-6ADCF8FA9709}" destId="{A99147B3-7956-4017-9337-234091B6817B}" srcOrd="2" destOrd="0" parTransId="{82276949-815B-4858-9BBD-64DA0E86F3D4}" sibTransId="{7050D8B7-9370-4064-AE57-D81D1A7DBC18}"/>
    <dgm:cxn modelId="{B8069731-7C12-4771-9B94-614E04B2ED51}" type="presOf" srcId="{A99147B3-7956-4017-9337-234091B6817B}" destId="{204197BB-61D7-4788-B018-0C4F16A180C0}" srcOrd="0" destOrd="0" presId="urn:microsoft.com/office/officeart/2005/8/layout/vList2"/>
    <dgm:cxn modelId="{B6C9E392-054B-4D6C-92F2-FA717FE48710}" srcId="{EE3C43C2-6856-458B-9FC4-6ADCF8FA9709}" destId="{BF116044-DA39-452C-9865-04DF2CB668A1}" srcOrd="3" destOrd="0" parTransId="{AFD60182-6EE3-45AF-A69A-27F919F90E95}" sibTransId="{49ADA02D-DCFE-452D-A76F-A9FABAA7DD6E}"/>
    <dgm:cxn modelId="{3ACE0121-ECF5-44FD-AD3F-2564BE182671}" type="presOf" srcId="{BF116044-DA39-452C-9865-04DF2CB668A1}" destId="{7583345C-E2B5-40F9-A16B-AA2F54327319}" srcOrd="0" destOrd="0" presId="urn:microsoft.com/office/officeart/2005/8/layout/vList2"/>
    <dgm:cxn modelId="{DEFDD517-B18A-499A-9B5E-76B8C3923CFA}" srcId="{EE3C43C2-6856-458B-9FC4-6ADCF8FA9709}" destId="{D8D5785E-2AD5-4003-9F6E-9CD36CF6DDAC}" srcOrd="1" destOrd="0" parTransId="{340A49DC-13A0-45EC-B929-F80F76D829DE}" sibTransId="{CD5DE4D6-D3A1-433A-B726-4F97C2B33185}"/>
    <dgm:cxn modelId="{D008C001-FA6F-4206-A39C-7901DF1FF4E4}" srcId="{EE3C43C2-6856-458B-9FC4-6ADCF8FA9709}" destId="{39A6A709-2E6A-4894-842C-59AF50D02562}" srcOrd="0" destOrd="0" parTransId="{FDFA6795-8BD0-4332-BAFD-C10CAD1D1B21}" sibTransId="{E25AFE75-4578-40E6-8EA9-061A60E79471}"/>
    <dgm:cxn modelId="{D7BA90F1-FD0B-454D-8F8D-C47FECA7B0F7}" srcId="{EE3C43C2-6856-458B-9FC4-6ADCF8FA9709}" destId="{D4D8EB2B-6C37-44C9-9D51-72E23E744F3A}" srcOrd="4" destOrd="0" parTransId="{E9BDD672-E87D-470F-918B-23634BF0C9B1}" sibTransId="{F6A930F5-1985-42AC-ACF0-23C07D20C914}"/>
    <dgm:cxn modelId="{168F7CDD-03B1-469D-BA90-8491A5B0C0C3}" srcId="{BF116044-DA39-452C-9865-04DF2CB668A1}" destId="{858FE1FF-C826-4331-9A2E-AA7341D6E1F5}" srcOrd="0" destOrd="0" parTransId="{E2565639-111E-4736-A85A-8BF16C328002}" sibTransId="{74D9B27E-BD79-4A77-81B7-951CD20166B9}"/>
    <dgm:cxn modelId="{4A8B2E1F-460B-4F1E-A293-1200EE2B0E81}" type="presOf" srcId="{39A6A709-2E6A-4894-842C-59AF50D02562}" destId="{50034512-2127-4AAD-9A99-08A4222F623D}" srcOrd="0" destOrd="0" presId="urn:microsoft.com/office/officeart/2005/8/layout/vList2"/>
    <dgm:cxn modelId="{70F59348-8BAA-4F99-A111-8C07BCF831DB}" type="presOf" srcId="{EE3C43C2-6856-458B-9FC4-6ADCF8FA9709}" destId="{03A060E8-C150-42E6-BDD8-87FAE672D44C}" srcOrd="0" destOrd="0" presId="urn:microsoft.com/office/officeart/2005/8/layout/vList2"/>
    <dgm:cxn modelId="{0EF4D4A5-533E-4AF1-84DB-B34924C95A11}" type="presOf" srcId="{858FE1FF-C826-4331-9A2E-AA7341D6E1F5}" destId="{7D4BE9FB-8D5A-45A7-B18A-8DBE9200540C}" srcOrd="0" destOrd="0" presId="urn:microsoft.com/office/officeart/2005/8/layout/vList2"/>
    <dgm:cxn modelId="{FAC6FE8E-9869-4310-AC01-EEFAEFFEAFE8}" type="presParOf" srcId="{03A060E8-C150-42E6-BDD8-87FAE672D44C}" destId="{50034512-2127-4AAD-9A99-08A4222F623D}" srcOrd="0" destOrd="0" presId="urn:microsoft.com/office/officeart/2005/8/layout/vList2"/>
    <dgm:cxn modelId="{1AEDFF35-965C-4638-AE55-BECA0B2F99DA}" type="presParOf" srcId="{03A060E8-C150-42E6-BDD8-87FAE672D44C}" destId="{A9D355A2-AB6A-4DF0-86A3-77772E1F76C8}" srcOrd="1" destOrd="0" presId="urn:microsoft.com/office/officeart/2005/8/layout/vList2"/>
    <dgm:cxn modelId="{E836E5D4-65BC-4E7A-BCF5-F6CF59DE7B14}" type="presParOf" srcId="{03A060E8-C150-42E6-BDD8-87FAE672D44C}" destId="{12909DCE-CE81-43FB-B554-EC10F38FC788}" srcOrd="2" destOrd="0" presId="urn:microsoft.com/office/officeart/2005/8/layout/vList2"/>
    <dgm:cxn modelId="{E30A1EDE-F3C7-402F-8687-73DE4C02F246}" type="presParOf" srcId="{03A060E8-C150-42E6-BDD8-87FAE672D44C}" destId="{E517C94A-4042-4BD7-8D8E-43F4BAA72AD0}" srcOrd="3" destOrd="0" presId="urn:microsoft.com/office/officeart/2005/8/layout/vList2"/>
    <dgm:cxn modelId="{8F775A5F-543A-4CCA-8A1D-019C7BA5A8C4}" type="presParOf" srcId="{03A060E8-C150-42E6-BDD8-87FAE672D44C}" destId="{204197BB-61D7-4788-B018-0C4F16A180C0}" srcOrd="4" destOrd="0" presId="urn:microsoft.com/office/officeart/2005/8/layout/vList2"/>
    <dgm:cxn modelId="{A7A82D63-4124-4F45-AA1D-623131987266}" type="presParOf" srcId="{03A060E8-C150-42E6-BDD8-87FAE672D44C}" destId="{19365465-BC19-436F-ACD2-815D021F89BC}" srcOrd="5" destOrd="0" presId="urn:microsoft.com/office/officeart/2005/8/layout/vList2"/>
    <dgm:cxn modelId="{51A7AAAF-0E19-492D-AFB1-299A45A27E91}" type="presParOf" srcId="{03A060E8-C150-42E6-BDD8-87FAE672D44C}" destId="{7583345C-E2B5-40F9-A16B-AA2F54327319}" srcOrd="6" destOrd="0" presId="urn:microsoft.com/office/officeart/2005/8/layout/vList2"/>
    <dgm:cxn modelId="{584D61D9-6DF4-408A-ADA4-ACE46B328577}" type="presParOf" srcId="{03A060E8-C150-42E6-BDD8-87FAE672D44C}" destId="{7D4BE9FB-8D5A-45A7-B18A-8DBE9200540C}" srcOrd="7" destOrd="0" presId="urn:microsoft.com/office/officeart/2005/8/layout/vList2"/>
    <dgm:cxn modelId="{6109D8BB-4B57-4BB4-AE93-FAAE6BB4EFC5}" type="presParOf" srcId="{03A060E8-C150-42E6-BDD8-87FAE672D44C}" destId="{E0198C54-707B-4897-BC1D-00ECD6595B6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smtClean="0"/>
            <a:t>DirectX 9 Device Wrapper</a:t>
          </a:r>
          <a:endParaRPr lang="de-DE" dirty="0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BF116044-DA39-452C-9865-04DF2CB668A1}">
      <dgm:prSet phldrT="[Text]"/>
      <dgm:spPr/>
      <dgm:t>
        <a:bodyPr/>
        <a:lstStyle/>
        <a:p>
          <a:r>
            <a:rPr lang="de-DE" dirty="0" smtClean="0"/>
            <a:t>State Management</a:t>
          </a:r>
          <a:endParaRPr lang="de-DE" dirty="0"/>
        </a:p>
      </dgm:t>
    </dgm:pt>
    <dgm:pt modelId="{AFD60182-6EE3-45AF-A69A-27F919F90E95}" type="parTrans" cxnId="{B6C9E392-054B-4D6C-92F2-FA717FE48710}">
      <dgm:prSet/>
      <dgm:spPr/>
      <dgm:t>
        <a:bodyPr/>
        <a:lstStyle/>
        <a:p>
          <a:endParaRPr lang="de-DE"/>
        </a:p>
      </dgm:t>
    </dgm:pt>
    <dgm:pt modelId="{49ADA02D-DCFE-452D-A76F-A9FABAA7DD6E}" type="sibTrans" cxnId="{B6C9E392-054B-4D6C-92F2-FA717FE48710}">
      <dgm:prSet/>
      <dgm:spPr/>
      <dgm:t>
        <a:bodyPr/>
        <a:lstStyle/>
        <a:p>
          <a:endParaRPr lang="de-DE"/>
        </a:p>
      </dgm:t>
    </dgm:pt>
    <dgm:pt modelId="{D8D5785E-2AD5-4003-9F6E-9CD36CF6DDAC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Framework</a:t>
          </a:r>
          <a:endParaRPr lang="de-DE" dirty="0"/>
        </a:p>
      </dgm:t>
    </dgm:pt>
    <dgm:pt modelId="{340A49DC-13A0-45EC-B929-F80F76D829DE}" type="parTrans" cxnId="{DEFDD517-B18A-499A-9B5E-76B8C3923CFA}">
      <dgm:prSet/>
      <dgm:spPr/>
      <dgm:t>
        <a:bodyPr/>
        <a:lstStyle/>
        <a:p>
          <a:endParaRPr lang="de-DE"/>
        </a:p>
      </dgm:t>
    </dgm:pt>
    <dgm:pt modelId="{CD5DE4D6-D3A1-433A-B726-4F97C2B33185}" type="sibTrans" cxnId="{DEFDD517-B18A-499A-9B5E-76B8C3923CFA}">
      <dgm:prSet/>
      <dgm:spPr/>
      <dgm:t>
        <a:bodyPr/>
        <a:lstStyle/>
        <a:p>
          <a:endParaRPr lang="de-DE"/>
        </a:p>
      </dgm:t>
    </dgm:pt>
    <dgm:pt modelId="{A99147B3-7956-4017-9337-234091B6817B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82276949-815B-4858-9BBD-64DA0E86F3D4}" type="parTrans" cxnId="{E311E7F9-3D8D-4122-A34F-91156E2BF5D0}">
      <dgm:prSet/>
      <dgm:spPr/>
      <dgm:t>
        <a:bodyPr/>
        <a:lstStyle/>
        <a:p>
          <a:endParaRPr lang="de-DE"/>
        </a:p>
      </dgm:t>
    </dgm:pt>
    <dgm:pt modelId="{7050D8B7-9370-4064-AE57-D81D1A7DBC18}" type="sibTrans" cxnId="{E311E7F9-3D8D-4122-A34F-91156E2BF5D0}">
      <dgm:prSet/>
      <dgm:spPr/>
      <dgm:t>
        <a:bodyPr/>
        <a:lstStyle/>
        <a:p>
          <a:endParaRPr lang="de-DE"/>
        </a:p>
      </dgm:t>
    </dgm:pt>
    <dgm:pt modelId="{E723DCA5-7AAB-491A-ADB6-C0F260639D7E}">
      <dgm:prSet phldrT="[Text]"/>
      <dgm:spPr/>
      <dgm:t>
        <a:bodyPr/>
        <a:lstStyle/>
        <a:p>
          <a:r>
            <a:rPr lang="de-DE" dirty="0" smtClean="0"/>
            <a:t>Setups (Dynamische Materialien)</a:t>
          </a:r>
          <a:endParaRPr lang="de-DE" dirty="0"/>
        </a:p>
      </dgm:t>
    </dgm:pt>
    <dgm:pt modelId="{58BEB983-8501-475B-8F5B-633F785A9DA7}" type="parTrans" cxnId="{A59CD77D-D901-4E09-BA44-F0D2961B107C}">
      <dgm:prSet/>
      <dgm:spPr/>
      <dgm:t>
        <a:bodyPr/>
        <a:lstStyle/>
        <a:p>
          <a:endParaRPr lang="de-DE"/>
        </a:p>
      </dgm:t>
    </dgm:pt>
    <dgm:pt modelId="{A7C0AE31-15A0-450E-8A4B-DF11885F4862}" type="sibTrans" cxnId="{A59CD77D-D901-4E09-BA44-F0D2961B107C}">
      <dgm:prSet/>
      <dgm:spPr/>
      <dgm:t>
        <a:bodyPr/>
        <a:lstStyle/>
        <a:p>
          <a:endParaRPr lang="de-DE"/>
        </a:p>
      </dgm:t>
    </dgm:pt>
    <dgm:pt modelId="{2CAD7DF4-DDEE-476D-9538-069D0248D461}">
      <dgm:prSet phldrT="[Text]"/>
      <dgm:spPr/>
      <dgm:t>
        <a:bodyPr/>
        <a:lstStyle/>
        <a:p>
          <a:r>
            <a:rPr lang="de-DE" dirty="0" smtClean="0"/>
            <a:t>Erweiterte HLSL </a:t>
          </a:r>
          <a:r>
            <a:rPr lang="de-DE" dirty="0" err="1" smtClean="0"/>
            <a:t>Semantics</a:t>
          </a:r>
          <a:endParaRPr lang="de-DE" dirty="0"/>
        </a:p>
      </dgm:t>
    </dgm:pt>
    <dgm:pt modelId="{5D0F9046-89B0-485A-B675-2731F223DCA6}" type="parTrans" cxnId="{F11CBE13-D84D-4AD3-97F0-6518D2FE0D80}">
      <dgm:prSet/>
      <dgm:spPr/>
      <dgm:t>
        <a:bodyPr/>
        <a:lstStyle/>
        <a:p>
          <a:endParaRPr lang="de-DE"/>
        </a:p>
      </dgm:t>
    </dgm:pt>
    <dgm:pt modelId="{DC2A10D8-97BA-4465-96EF-AB1CAD83265C}" type="sibTrans" cxnId="{F11CBE13-D84D-4AD3-97F0-6518D2FE0D80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12909DCE-CE81-43FB-B554-EC10F38FC788}" type="pres">
      <dgm:prSet presAssocID="{D8D5785E-2AD5-4003-9F6E-9CD36CF6DDAC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31C0B485-A966-4149-A5CA-0CEAFD429583}" type="pres">
      <dgm:prSet presAssocID="{D8D5785E-2AD5-4003-9F6E-9CD36CF6DDA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04197BB-61D7-4788-B018-0C4F16A180C0}" type="pres">
      <dgm:prSet presAssocID="{A99147B3-7956-4017-9337-234091B6817B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9365465-BC19-436F-ACD2-815D021F89BC}" type="pres">
      <dgm:prSet presAssocID="{7050D8B7-9370-4064-AE57-D81D1A7DBC18}" presName="spacer" presStyleCnt="0"/>
      <dgm:spPr/>
    </dgm:pt>
    <dgm:pt modelId="{7583345C-E2B5-40F9-A16B-AA2F54327319}" type="pres">
      <dgm:prSet presAssocID="{BF116044-DA39-452C-9865-04DF2CB668A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A855DF4-7D47-4401-8A16-23543799A670}" type="presOf" srcId="{BF116044-DA39-452C-9865-04DF2CB668A1}" destId="{7583345C-E2B5-40F9-A16B-AA2F54327319}" srcOrd="0" destOrd="0" presId="urn:microsoft.com/office/officeart/2005/8/layout/vList2"/>
    <dgm:cxn modelId="{E311E7F9-3D8D-4122-A34F-91156E2BF5D0}" srcId="{EE3C43C2-6856-458B-9FC4-6ADCF8FA9709}" destId="{A99147B3-7956-4017-9337-234091B6817B}" srcOrd="2" destOrd="0" parTransId="{82276949-815B-4858-9BBD-64DA0E86F3D4}" sibTransId="{7050D8B7-9370-4064-AE57-D81D1A7DBC18}"/>
    <dgm:cxn modelId="{01446BC3-58FB-4E18-8761-4C8623B013FC}" type="presOf" srcId="{2CAD7DF4-DDEE-476D-9538-069D0248D461}" destId="{31C0B485-A966-4149-A5CA-0CEAFD429583}" srcOrd="0" destOrd="0" presId="urn:microsoft.com/office/officeart/2005/8/layout/vList2"/>
    <dgm:cxn modelId="{A59CD77D-D901-4E09-BA44-F0D2961B107C}" srcId="{D8D5785E-2AD5-4003-9F6E-9CD36CF6DDAC}" destId="{E723DCA5-7AAB-491A-ADB6-C0F260639D7E}" srcOrd="1" destOrd="0" parTransId="{58BEB983-8501-475B-8F5B-633F785A9DA7}" sibTransId="{A7C0AE31-15A0-450E-8A4B-DF11885F4862}"/>
    <dgm:cxn modelId="{B6C9E392-054B-4D6C-92F2-FA717FE48710}" srcId="{EE3C43C2-6856-458B-9FC4-6ADCF8FA9709}" destId="{BF116044-DA39-452C-9865-04DF2CB668A1}" srcOrd="3" destOrd="0" parTransId="{AFD60182-6EE3-45AF-A69A-27F919F90E95}" sibTransId="{49ADA02D-DCFE-452D-A76F-A9FABAA7DD6E}"/>
    <dgm:cxn modelId="{FBA9D7AB-E992-4DD9-AD8B-35AF2F4924FC}" type="presOf" srcId="{E723DCA5-7AAB-491A-ADB6-C0F260639D7E}" destId="{31C0B485-A966-4149-A5CA-0CEAFD429583}" srcOrd="0" destOrd="1" presId="urn:microsoft.com/office/officeart/2005/8/layout/vList2"/>
    <dgm:cxn modelId="{DEFDD517-B18A-499A-9B5E-76B8C3923CFA}" srcId="{EE3C43C2-6856-458B-9FC4-6ADCF8FA9709}" destId="{D8D5785E-2AD5-4003-9F6E-9CD36CF6DDAC}" srcOrd="1" destOrd="0" parTransId="{340A49DC-13A0-45EC-B929-F80F76D829DE}" sibTransId="{CD5DE4D6-D3A1-433A-B726-4F97C2B33185}"/>
    <dgm:cxn modelId="{D008C001-FA6F-4206-A39C-7901DF1FF4E4}" srcId="{EE3C43C2-6856-458B-9FC4-6ADCF8FA9709}" destId="{39A6A709-2E6A-4894-842C-59AF50D02562}" srcOrd="0" destOrd="0" parTransId="{FDFA6795-8BD0-4332-BAFD-C10CAD1D1B21}" sibTransId="{E25AFE75-4578-40E6-8EA9-061A60E79471}"/>
    <dgm:cxn modelId="{2F59FF5F-2E4B-463D-B5BF-E815C13BFED8}" type="presOf" srcId="{D8D5785E-2AD5-4003-9F6E-9CD36CF6DDAC}" destId="{12909DCE-CE81-43FB-B554-EC10F38FC788}" srcOrd="0" destOrd="0" presId="urn:microsoft.com/office/officeart/2005/8/layout/vList2"/>
    <dgm:cxn modelId="{F11CBE13-D84D-4AD3-97F0-6518D2FE0D80}" srcId="{D8D5785E-2AD5-4003-9F6E-9CD36CF6DDAC}" destId="{2CAD7DF4-DDEE-476D-9538-069D0248D461}" srcOrd="0" destOrd="0" parTransId="{5D0F9046-89B0-485A-B675-2731F223DCA6}" sibTransId="{DC2A10D8-97BA-4465-96EF-AB1CAD83265C}"/>
    <dgm:cxn modelId="{286EF42A-E341-488B-9912-09C7C3434577}" type="presOf" srcId="{39A6A709-2E6A-4894-842C-59AF50D02562}" destId="{50034512-2127-4AAD-9A99-08A4222F623D}" srcOrd="0" destOrd="0" presId="urn:microsoft.com/office/officeart/2005/8/layout/vList2"/>
    <dgm:cxn modelId="{62302A1F-EAC8-4B35-8B5E-AA8C461AC77A}" type="presOf" srcId="{EE3C43C2-6856-458B-9FC4-6ADCF8FA9709}" destId="{03A060E8-C150-42E6-BDD8-87FAE672D44C}" srcOrd="0" destOrd="0" presId="urn:microsoft.com/office/officeart/2005/8/layout/vList2"/>
    <dgm:cxn modelId="{51077793-E6D2-4D2A-8ABF-31C64379FEA4}" type="presOf" srcId="{A99147B3-7956-4017-9337-234091B6817B}" destId="{204197BB-61D7-4788-B018-0C4F16A180C0}" srcOrd="0" destOrd="0" presId="urn:microsoft.com/office/officeart/2005/8/layout/vList2"/>
    <dgm:cxn modelId="{FB51B0DA-336B-4A56-B11E-F6444FB11FB4}" type="presParOf" srcId="{03A060E8-C150-42E6-BDD8-87FAE672D44C}" destId="{50034512-2127-4AAD-9A99-08A4222F623D}" srcOrd="0" destOrd="0" presId="urn:microsoft.com/office/officeart/2005/8/layout/vList2"/>
    <dgm:cxn modelId="{64167E6F-1E96-45CB-BC6A-AEDC8790F9FA}" type="presParOf" srcId="{03A060E8-C150-42E6-BDD8-87FAE672D44C}" destId="{A9D355A2-AB6A-4DF0-86A3-77772E1F76C8}" srcOrd="1" destOrd="0" presId="urn:microsoft.com/office/officeart/2005/8/layout/vList2"/>
    <dgm:cxn modelId="{802B8F49-DABA-462B-9888-6A07A672AB56}" type="presParOf" srcId="{03A060E8-C150-42E6-BDD8-87FAE672D44C}" destId="{12909DCE-CE81-43FB-B554-EC10F38FC788}" srcOrd="2" destOrd="0" presId="urn:microsoft.com/office/officeart/2005/8/layout/vList2"/>
    <dgm:cxn modelId="{B7990E25-F93B-49D5-9531-FD670D24807A}" type="presParOf" srcId="{03A060E8-C150-42E6-BDD8-87FAE672D44C}" destId="{31C0B485-A966-4149-A5CA-0CEAFD429583}" srcOrd="3" destOrd="0" presId="urn:microsoft.com/office/officeart/2005/8/layout/vList2"/>
    <dgm:cxn modelId="{6B6A8A5B-461F-4A81-8EAF-098046272EF0}" type="presParOf" srcId="{03A060E8-C150-42E6-BDD8-87FAE672D44C}" destId="{204197BB-61D7-4788-B018-0C4F16A180C0}" srcOrd="4" destOrd="0" presId="urn:microsoft.com/office/officeart/2005/8/layout/vList2"/>
    <dgm:cxn modelId="{3209C1AB-25B5-4FE1-9D2A-810540A578DE}" type="presParOf" srcId="{03A060E8-C150-42E6-BDD8-87FAE672D44C}" destId="{19365465-BC19-436F-ACD2-815D021F89BC}" srcOrd="5" destOrd="0" presId="urn:microsoft.com/office/officeart/2005/8/layout/vList2"/>
    <dgm:cxn modelId="{96E69793-0394-4FD6-9E89-230BED44C30A}" type="presParOf" srcId="{03A060E8-C150-42E6-BDD8-87FAE672D44C}" destId="{7583345C-E2B5-40F9-A16B-AA2F5432731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93B441C-45F4-47EF-836C-3FBC355FAC2B}" type="doc">
      <dgm:prSet loTypeId="urn:microsoft.com/office/officeart/2005/8/layout/hierarchy2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7B54FA56-ECEC-4B66-BA23-B975F926EA82}">
      <dgm:prSet phldrT="[Text]"/>
      <dgm:spPr/>
      <dgm:t>
        <a:bodyPr/>
        <a:lstStyle/>
        <a:p>
          <a:r>
            <a:rPr lang="de-DE" dirty="0" err="1" smtClean="0"/>
            <a:t>beEntitySystem</a:t>
          </a:r>
          <a:endParaRPr lang="de-DE" dirty="0"/>
        </a:p>
      </dgm:t>
    </dgm:pt>
    <dgm:pt modelId="{79D3A66D-CDFB-404F-8CAF-EE843DFD773A}" type="parTrans" cxnId="{245873B1-45E0-48E4-93A6-DA6B7CAB1D6A}">
      <dgm:prSet/>
      <dgm:spPr/>
      <dgm:t>
        <a:bodyPr/>
        <a:lstStyle/>
        <a:p>
          <a:endParaRPr lang="de-DE"/>
        </a:p>
      </dgm:t>
    </dgm:pt>
    <dgm:pt modelId="{86FB8D07-65D1-43D1-A763-6CF5A30C8A55}" type="sibTrans" cxnId="{245873B1-45E0-48E4-93A6-DA6B7CAB1D6A}">
      <dgm:prSet/>
      <dgm:spPr/>
      <dgm:t>
        <a:bodyPr/>
        <a:lstStyle/>
        <a:p>
          <a:endParaRPr lang="de-DE"/>
        </a:p>
      </dgm:t>
    </dgm:pt>
    <dgm:pt modelId="{2443CF1B-2C96-42A0-B9E6-683681688710}">
      <dgm:prSet phldrT="[Text]"/>
      <dgm:spPr/>
      <dgm:t>
        <a:bodyPr/>
        <a:lstStyle/>
        <a:p>
          <a:r>
            <a:rPr lang="de-DE" dirty="0" err="1" smtClean="0"/>
            <a:t>beScene</a:t>
          </a:r>
          <a:endParaRPr lang="de-DE" dirty="0"/>
        </a:p>
      </dgm:t>
    </dgm:pt>
    <dgm:pt modelId="{B0C7CF43-1495-4651-89D2-3048ED984545}" type="parTrans" cxnId="{C2678FB9-C23B-49ED-96CE-704CC3B7C38A}">
      <dgm:prSet/>
      <dgm:spPr/>
      <dgm:t>
        <a:bodyPr/>
        <a:lstStyle/>
        <a:p>
          <a:endParaRPr lang="de-DE"/>
        </a:p>
      </dgm:t>
    </dgm:pt>
    <dgm:pt modelId="{5812C75C-2ADD-4803-A225-52D19297EFF0}" type="sibTrans" cxnId="{C2678FB9-C23B-49ED-96CE-704CC3B7C38A}">
      <dgm:prSet/>
      <dgm:spPr/>
      <dgm:t>
        <a:bodyPr/>
        <a:lstStyle/>
        <a:p>
          <a:endParaRPr lang="de-DE"/>
        </a:p>
      </dgm:t>
    </dgm:pt>
    <dgm:pt modelId="{0375857A-CE17-4711-856F-60B8F7082FE5}">
      <dgm:prSet phldrT="[Text]"/>
      <dgm:spPr/>
      <dgm:t>
        <a:bodyPr/>
        <a:lstStyle/>
        <a:p>
          <a:r>
            <a:rPr lang="de-DE" dirty="0" err="1" smtClean="0"/>
            <a:t>beSimulation</a:t>
          </a:r>
          <a:r>
            <a:rPr lang="de-DE" dirty="0" smtClean="0"/>
            <a:t>(</a:t>
          </a:r>
          <a:r>
            <a:rPr lang="de-DE" dirty="0" err="1" smtClean="0"/>
            <a:t>PhysX</a:t>
          </a:r>
          <a:r>
            <a:rPr lang="de-DE" dirty="0" smtClean="0"/>
            <a:t>)</a:t>
          </a:r>
          <a:endParaRPr lang="de-DE" dirty="0"/>
        </a:p>
      </dgm:t>
    </dgm:pt>
    <dgm:pt modelId="{93FA9879-B1CE-4698-963C-F0374A05AD8C}" type="parTrans" cxnId="{9F80D734-5258-4295-AC9D-1E4762A969F0}">
      <dgm:prSet/>
      <dgm:spPr/>
      <dgm:t>
        <a:bodyPr/>
        <a:lstStyle/>
        <a:p>
          <a:endParaRPr lang="de-DE"/>
        </a:p>
      </dgm:t>
    </dgm:pt>
    <dgm:pt modelId="{64A544C9-126C-45B5-9E4D-C31414F89CB1}" type="sibTrans" cxnId="{9F80D734-5258-4295-AC9D-1E4762A969F0}">
      <dgm:prSet/>
      <dgm:spPr/>
      <dgm:t>
        <a:bodyPr/>
        <a:lstStyle/>
        <a:p>
          <a:endParaRPr lang="de-DE"/>
        </a:p>
      </dgm:t>
    </dgm:pt>
    <dgm:pt modelId="{9D3D1A70-0574-41EE-B4C2-4D69F018BDE2}" type="pres">
      <dgm:prSet presAssocID="{993B441C-45F4-47EF-836C-3FBC355FAC2B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FAAFD64-8567-4B53-B48D-B1B240F1A941}" type="pres">
      <dgm:prSet presAssocID="{7B54FA56-ECEC-4B66-BA23-B975F926EA82}" presName="root1" presStyleCnt="0"/>
      <dgm:spPr/>
    </dgm:pt>
    <dgm:pt modelId="{61805207-0C1B-4ACD-B023-AD8610EA4B73}" type="pres">
      <dgm:prSet presAssocID="{7B54FA56-ECEC-4B66-BA23-B975F926EA82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205EB4A-4CEB-443F-9D53-4794807D7536}" type="pres">
      <dgm:prSet presAssocID="{7B54FA56-ECEC-4B66-BA23-B975F926EA82}" presName="level2hierChild" presStyleCnt="0"/>
      <dgm:spPr/>
    </dgm:pt>
    <dgm:pt modelId="{582E9D0A-BB83-4431-BE27-EF3FE4BAA107}" type="pres">
      <dgm:prSet presAssocID="{B0C7CF43-1495-4651-89D2-3048ED984545}" presName="conn2-1" presStyleLbl="parChTrans1D2" presStyleIdx="0" presStyleCnt="1"/>
      <dgm:spPr/>
      <dgm:t>
        <a:bodyPr/>
        <a:lstStyle/>
        <a:p>
          <a:endParaRPr lang="de-DE"/>
        </a:p>
      </dgm:t>
    </dgm:pt>
    <dgm:pt modelId="{E24548BD-197F-4F64-A515-69CDF5CE490A}" type="pres">
      <dgm:prSet presAssocID="{B0C7CF43-1495-4651-89D2-3048ED984545}" presName="connTx" presStyleLbl="parChTrans1D2" presStyleIdx="0" presStyleCnt="1"/>
      <dgm:spPr/>
      <dgm:t>
        <a:bodyPr/>
        <a:lstStyle/>
        <a:p>
          <a:endParaRPr lang="de-DE"/>
        </a:p>
      </dgm:t>
    </dgm:pt>
    <dgm:pt modelId="{2578EA46-70B2-4B43-9ABB-43CC1EEE1F9D}" type="pres">
      <dgm:prSet presAssocID="{2443CF1B-2C96-42A0-B9E6-683681688710}" presName="root2" presStyleCnt="0"/>
      <dgm:spPr/>
    </dgm:pt>
    <dgm:pt modelId="{8D7DAF0E-A133-4868-8BDA-7D48A5758B65}" type="pres">
      <dgm:prSet presAssocID="{2443CF1B-2C96-42A0-B9E6-683681688710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7A0EAE12-6197-4D38-BFEF-BB79E6BB2CBE}" type="pres">
      <dgm:prSet presAssocID="{2443CF1B-2C96-42A0-B9E6-683681688710}" presName="level3hierChild" presStyleCnt="0"/>
      <dgm:spPr/>
    </dgm:pt>
    <dgm:pt modelId="{DFF0EF52-FC22-4B5A-826B-F9AB318DA7D4}" type="pres">
      <dgm:prSet presAssocID="{93FA9879-B1CE-4698-963C-F0374A05AD8C}" presName="conn2-1" presStyleLbl="parChTrans1D3" presStyleIdx="0" presStyleCnt="1"/>
      <dgm:spPr/>
      <dgm:t>
        <a:bodyPr/>
        <a:lstStyle/>
        <a:p>
          <a:endParaRPr lang="de-DE"/>
        </a:p>
      </dgm:t>
    </dgm:pt>
    <dgm:pt modelId="{DE2C5A35-E43F-43B3-8C6E-EA1DF0D22B51}" type="pres">
      <dgm:prSet presAssocID="{93FA9879-B1CE-4698-963C-F0374A05AD8C}" presName="connTx" presStyleLbl="parChTrans1D3" presStyleIdx="0" presStyleCnt="1"/>
      <dgm:spPr/>
      <dgm:t>
        <a:bodyPr/>
        <a:lstStyle/>
        <a:p>
          <a:endParaRPr lang="de-DE"/>
        </a:p>
      </dgm:t>
    </dgm:pt>
    <dgm:pt modelId="{3DC9FC0D-E390-4F7B-8CD8-5E9DB2F4FD82}" type="pres">
      <dgm:prSet presAssocID="{0375857A-CE17-4711-856F-60B8F7082FE5}" presName="root2" presStyleCnt="0"/>
      <dgm:spPr/>
    </dgm:pt>
    <dgm:pt modelId="{11683271-1A11-40EF-8352-F4F4FE4F957F}" type="pres">
      <dgm:prSet presAssocID="{0375857A-CE17-4711-856F-60B8F7082FE5}" presName="LevelTwoTextNode" presStyleLbl="node3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8DE9BE-9EF7-4392-B683-DA9DA6DCA990}" type="pres">
      <dgm:prSet presAssocID="{0375857A-CE17-4711-856F-60B8F7082FE5}" presName="level3hierChild" presStyleCnt="0"/>
      <dgm:spPr/>
    </dgm:pt>
  </dgm:ptLst>
  <dgm:cxnLst>
    <dgm:cxn modelId="{5A5E8EA2-2F6E-4E48-BE14-E3065C401E98}" type="presOf" srcId="{2443CF1B-2C96-42A0-B9E6-683681688710}" destId="{8D7DAF0E-A133-4868-8BDA-7D48A5758B65}" srcOrd="0" destOrd="0" presId="urn:microsoft.com/office/officeart/2005/8/layout/hierarchy2"/>
    <dgm:cxn modelId="{9F80D734-5258-4295-AC9D-1E4762A969F0}" srcId="{2443CF1B-2C96-42A0-B9E6-683681688710}" destId="{0375857A-CE17-4711-856F-60B8F7082FE5}" srcOrd="0" destOrd="0" parTransId="{93FA9879-B1CE-4698-963C-F0374A05AD8C}" sibTransId="{64A544C9-126C-45B5-9E4D-C31414F89CB1}"/>
    <dgm:cxn modelId="{F1634B26-AA12-4EEB-8F23-1B2DAF80E134}" type="presOf" srcId="{93FA9879-B1CE-4698-963C-F0374A05AD8C}" destId="{DFF0EF52-FC22-4B5A-826B-F9AB318DA7D4}" srcOrd="0" destOrd="0" presId="urn:microsoft.com/office/officeart/2005/8/layout/hierarchy2"/>
    <dgm:cxn modelId="{008F1ACB-93DE-4912-B0B3-9F6545E46685}" type="presOf" srcId="{B0C7CF43-1495-4651-89D2-3048ED984545}" destId="{582E9D0A-BB83-4431-BE27-EF3FE4BAA107}" srcOrd="0" destOrd="0" presId="urn:microsoft.com/office/officeart/2005/8/layout/hierarchy2"/>
    <dgm:cxn modelId="{245873B1-45E0-48E4-93A6-DA6B7CAB1D6A}" srcId="{993B441C-45F4-47EF-836C-3FBC355FAC2B}" destId="{7B54FA56-ECEC-4B66-BA23-B975F926EA82}" srcOrd="0" destOrd="0" parTransId="{79D3A66D-CDFB-404F-8CAF-EE843DFD773A}" sibTransId="{86FB8D07-65D1-43D1-A763-6CF5A30C8A55}"/>
    <dgm:cxn modelId="{DC4AA18E-CEAB-4E34-97CA-EC8A6B3382AB}" type="presOf" srcId="{993B441C-45F4-47EF-836C-3FBC355FAC2B}" destId="{9D3D1A70-0574-41EE-B4C2-4D69F018BDE2}" srcOrd="0" destOrd="0" presId="urn:microsoft.com/office/officeart/2005/8/layout/hierarchy2"/>
    <dgm:cxn modelId="{47C93C3D-BFFF-4503-BBFB-C5AE7C104BF8}" type="presOf" srcId="{B0C7CF43-1495-4651-89D2-3048ED984545}" destId="{E24548BD-197F-4F64-A515-69CDF5CE490A}" srcOrd="1" destOrd="0" presId="urn:microsoft.com/office/officeart/2005/8/layout/hierarchy2"/>
    <dgm:cxn modelId="{A3C7644C-9A04-4875-9181-7EE4E3E43153}" type="presOf" srcId="{7B54FA56-ECEC-4B66-BA23-B975F926EA82}" destId="{61805207-0C1B-4ACD-B023-AD8610EA4B73}" srcOrd="0" destOrd="0" presId="urn:microsoft.com/office/officeart/2005/8/layout/hierarchy2"/>
    <dgm:cxn modelId="{9A1F12AB-5DE2-4F37-B79C-9887A697FAC3}" type="presOf" srcId="{0375857A-CE17-4711-856F-60B8F7082FE5}" destId="{11683271-1A11-40EF-8352-F4F4FE4F957F}" srcOrd="0" destOrd="0" presId="urn:microsoft.com/office/officeart/2005/8/layout/hierarchy2"/>
    <dgm:cxn modelId="{C2678FB9-C23B-49ED-96CE-704CC3B7C38A}" srcId="{7B54FA56-ECEC-4B66-BA23-B975F926EA82}" destId="{2443CF1B-2C96-42A0-B9E6-683681688710}" srcOrd="0" destOrd="0" parTransId="{B0C7CF43-1495-4651-89D2-3048ED984545}" sibTransId="{5812C75C-2ADD-4803-A225-52D19297EFF0}"/>
    <dgm:cxn modelId="{CE907FD1-B6C0-45CD-B61E-1783BE1A79A4}" type="presOf" srcId="{93FA9879-B1CE-4698-963C-F0374A05AD8C}" destId="{DE2C5A35-E43F-43B3-8C6E-EA1DF0D22B51}" srcOrd="1" destOrd="0" presId="urn:microsoft.com/office/officeart/2005/8/layout/hierarchy2"/>
    <dgm:cxn modelId="{F297DEBD-5BE2-4C9A-9038-BC93E98DAB1B}" type="presParOf" srcId="{9D3D1A70-0574-41EE-B4C2-4D69F018BDE2}" destId="{CFAAFD64-8567-4B53-B48D-B1B240F1A941}" srcOrd="0" destOrd="0" presId="urn:microsoft.com/office/officeart/2005/8/layout/hierarchy2"/>
    <dgm:cxn modelId="{B3E95672-450E-4315-AF32-76786D3A9E49}" type="presParOf" srcId="{CFAAFD64-8567-4B53-B48D-B1B240F1A941}" destId="{61805207-0C1B-4ACD-B023-AD8610EA4B73}" srcOrd="0" destOrd="0" presId="urn:microsoft.com/office/officeart/2005/8/layout/hierarchy2"/>
    <dgm:cxn modelId="{598A0469-95E1-4864-ADF8-2808F649635A}" type="presParOf" srcId="{CFAAFD64-8567-4B53-B48D-B1B240F1A941}" destId="{6205EB4A-4CEB-443F-9D53-4794807D7536}" srcOrd="1" destOrd="0" presId="urn:microsoft.com/office/officeart/2005/8/layout/hierarchy2"/>
    <dgm:cxn modelId="{F5091899-01DA-4297-A077-E162DF45195E}" type="presParOf" srcId="{6205EB4A-4CEB-443F-9D53-4794807D7536}" destId="{582E9D0A-BB83-4431-BE27-EF3FE4BAA107}" srcOrd="0" destOrd="0" presId="urn:microsoft.com/office/officeart/2005/8/layout/hierarchy2"/>
    <dgm:cxn modelId="{923F0FDD-3653-49C4-8B02-779E687FC31B}" type="presParOf" srcId="{582E9D0A-BB83-4431-BE27-EF3FE4BAA107}" destId="{E24548BD-197F-4F64-A515-69CDF5CE490A}" srcOrd="0" destOrd="0" presId="urn:microsoft.com/office/officeart/2005/8/layout/hierarchy2"/>
    <dgm:cxn modelId="{26FEB5DA-E965-4741-BC75-98F968DF8894}" type="presParOf" srcId="{6205EB4A-4CEB-443F-9D53-4794807D7536}" destId="{2578EA46-70B2-4B43-9ABB-43CC1EEE1F9D}" srcOrd="1" destOrd="0" presId="urn:microsoft.com/office/officeart/2005/8/layout/hierarchy2"/>
    <dgm:cxn modelId="{D4214027-1C8B-4056-90B1-79B09D7E5216}" type="presParOf" srcId="{2578EA46-70B2-4B43-9ABB-43CC1EEE1F9D}" destId="{8D7DAF0E-A133-4868-8BDA-7D48A5758B65}" srcOrd="0" destOrd="0" presId="urn:microsoft.com/office/officeart/2005/8/layout/hierarchy2"/>
    <dgm:cxn modelId="{C7195EE8-31C0-4FD1-BDF9-D1F8BBC289DB}" type="presParOf" srcId="{2578EA46-70B2-4B43-9ABB-43CC1EEE1F9D}" destId="{7A0EAE12-6197-4D38-BFEF-BB79E6BB2CBE}" srcOrd="1" destOrd="0" presId="urn:microsoft.com/office/officeart/2005/8/layout/hierarchy2"/>
    <dgm:cxn modelId="{F1D3B7E1-205E-43E1-A607-18E61FDA357E}" type="presParOf" srcId="{7A0EAE12-6197-4D38-BFEF-BB79E6BB2CBE}" destId="{DFF0EF52-FC22-4B5A-826B-F9AB318DA7D4}" srcOrd="0" destOrd="0" presId="urn:microsoft.com/office/officeart/2005/8/layout/hierarchy2"/>
    <dgm:cxn modelId="{F84A3237-8DCD-4E5A-922C-E9DEA15D36A9}" type="presParOf" srcId="{DFF0EF52-FC22-4B5A-826B-F9AB318DA7D4}" destId="{DE2C5A35-E43F-43B3-8C6E-EA1DF0D22B51}" srcOrd="0" destOrd="0" presId="urn:microsoft.com/office/officeart/2005/8/layout/hierarchy2"/>
    <dgm:cxn modelId="{BB0A9334-5D98-43A5-9838-F5DA796A3DEF}" type="presParOf" srcId="{7A0EAE12-6197-4D38-BFEF-BB79E6BB2CBE}" destId="{3DC9FC0D-E390-4F7B-8CD8-5E9DB2F4FD82}" srcOrd="1" destOrd="0" presId="urn:microsoft.com/office/officeart/2005/8/layout/hierarchy2"/>
    <dgm:cxn modelId="{8100AA94-9D10-4766-8AF5-8BD6E6D808FE}" type="presParOf" srcId="{3DC9FC0D-E390-4F7B-8CD8-5E9DB2F4FD82}" destId="{11683271-1A11-40EF-8352-F4F4FE4F957F}" srcOrd="0" destOrd="0" presId="urn:microsoft.com/office/officeart/2005/8/layout/hierarchy2"/>
    <dgm:cxn modelId="{5416C6FB-9B8B-4952-A76C-07AB38555F59}" type="presParOf" srcId="{3DC9FC0D-E390-4F7B-8CD8-5E9DB2F4FD82}" destId="{ED8DE9BE-9EF7-4392-B683-DA9DA6DCA990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6B8D37-2BC7-4BB3-AA91-864D65C2DCB8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 Nodes</a:t>
          </a:r>
          <a:endParaRPr lang="de-DE" dirty="0"/>
        </a:p>
      </dgm:t>
    </dgm:pt>
    <dgm:pt modelId="{1ABDA8C4-6594-4534-89EF-D6BD408A5FD5}" type="parTrans" cxnId="{E97D0C2F-C58F-4F98-89AD-E1074B334BBF}">
      <dgm:prSet/>
      <dgm:spPr/>
      <dgm:t>
        <a:bodyPr/>
        <a:lstStyle/>
        <a:p>
          <a:endParaRPr lang="de-DE"/>
        </a:p>
      </dgm:t>
    </dgm:pt>
    <dgm:pt modelId="{ED6021D4-AD18-4CF0-B007-769EDE127B43}" type="sibTrans" cxnId="{E97D0C2F-C58F-4F98-89AD-E1074B334BBF}">
      <dgm:prSet/>
      <dgm:spPr/>
      <dgm:t>
        <a:bodyPr/>
        <a:lstStyle/>
        <a:p>
          <a:endParaRPr lang="de-DE"/>
        </a:p>
      </dgm:t>
    </dgm:pt>
    <dgm:pt modelId="{457EACD4-6A7F-425B-BFE9-1312B2026BDB}">
      <dgm:prSet phldrT="[Text]"/>
      <dgm:spPr/>
      <dgm:t>
        <a:bodyPr/>
        <a:lstStyle/>
        <a:p>
          <a:r>
            <a:rPr lang="de-DE" dirty="0" smtClean="0"/>
            <a:t>Controller System</a:t>
          </a:r>
          <a:endParaRPr lang="de-DE" dirty="0"/>
        </a:p>
      </dgm:t>
    </dgm:pt>
    <dgm:pt modelId="{7C6349C3-10D6-4762-9A5D-C06D36BB53CC}" type="parTrans" cxnId="{750ABBC6-1C58-4AE6-BF8E-4054D39D4EE4}">
      <dgm:prSet/>
      <dgm:spPr/>
      <dgm:t>
        <a:bodyPr/>
        <a:lstStyle/>
        <a:p>
          <a:endParaRPr lang="de-DE"/>
        </a:p>
      </dgm:t>
    </dgm:pt>
    <dgm:pt modelId="{1088F026-469B-4ECD-B911-B192DB48B6DC}" type="sibTrans" cxnId="{750ABBC6-1C58-4AE6-BF8E-4054D39D4EE4}">
      <dgm:prSet/>
      <dgm:spPr/>
      <dgm:t>
        <a:bodyPr/>
        <a:lstStyle/>
        <a:p>
          <a:endParaRPr lang="de-DE"/>
        </a:p>
      </dgm:t>
    </dgm:pt>
    <dgm:pt modelId="{FB8C4A93-2A1C-4807-B881-9A302C1CE9EF}">
      <dgm:prSet phldrT="[Text]"/>
      <dgm:spPr/>
      <dgm:t>
        <a:bodyPr/>
        <a:lstStyle/>
        <a:p>
          <a:r>
            <a:rPr lang="de-DE" dirty="0" smtClean="0"/>
            <a:t>Simulation</a:t>
          </a:r>
          <a:endParaRPr lang="de-DE" dirty="0"/>
        </a:p>
      </dgm:t>
    </dgm:pt>
    <dgm:pt modelId="{8FFAD1E7-368A-43AA-B25A-1FA3C580843D}" type="parTrans" cxnId="{430CC5EF-A6A9-4006-A60E-3716C60D885E}">
      <dgm:prSet/>
      <dgm:spPr/>
      <dgm:t>
        <a:bodyPr/>
        <a:lstStyle/>
        <a:p>
          <a:endParaRPr lang="de-DE"/>
        </a:p>
      </dgm:t>
    </dgm:pt>
    <dgm:pt modelId="{419720FE-EE61-465B-8468-9D43911A6AB8}" type="sibTrans" cxnId="{430CC5EF-A6A9-4006-A60E-3716C60D885E}">
      <dgm:prSet/>
      <dgm:spPr/>
      <dgm:t>
        <a:bodyPr/>
        <a:lstStyle/>
        <a:p>
          <a:endParaRPr lang="de-DE"/>
        </a:p>
      </dgm:t>
    </dgm:pt>
    <dgm:pt modelId="{E6CD4329-8385-4756-8620-FF93A13C558D}">
      <dgm:prSet phldrT="[Text]"/>
      <dgm:spPr/>
      <dgm:t>
        <a:bodyPr/>
        <a:lstStyle/>
        <a:p>
          <a:r>
            <a:rPr lang="de-DE" dirty="0" smtClean="0"/>
            <a:t>Aktualisierung und Synchronisation der </a:t>
          </a:r>
          <a:r>
            <a:rPr lang="de-DE" dirty="0" err="1" smtClean="0"/>
            <a:t>Entities</a:t>
          </a:r>
          <a:endParaRPr lang="de-DE" dirty="0"/>
        </a:p>
      </dgm:t>
    </dgm:pt>
    <dgm:pt modelId="{FF5DFE5D-7D8F-45ED-9EAC-F10BFDB1CB51}" type="parTrans" cxnId="{6317C0BB-D525-457D-98A1-7DD9DB83BCC3}">
      <dgm:prSet/>
      <dgm:spPr/>
      <dgm:t>
        <a:bodyPr/>
        <a:lstStyle/>
        <a:p>
          <a:endParaRPr lang="de-DE"/>
        </a:p>
      </dgm:t>
    </dgm:pt>
    <dgm:pt modelId="{0A79F6C3-006D-47D8-AE18-8DCCD95CC211}" type="sibTrans" cxnId="{6317C0BB-D525-457D-98A1-7DD9DB83BCC3}">
      <dgm:prSet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err="1" smtClean="0"/>
            <a:t>Entities</a:t>
          </a:r>
          <a:endParaRPr lang="de-DE" dirty="0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BCF04475-BDF5-4CAF-90F8-9D3E5A62CFF7}">
      <dgm:prSet phldrT="[Text]"/>
      <dgm:spPr/>
      <dgm:t>
        <a:bodyPr/>
        <a:lstStyle/>
        <a:p>
          <a:r>
            <a:rPr lang="de-DE" dirty="0" smtClean="0"/>
            <a:t>Property System</a:t>
          </a:r>
          <a:endParaRPr lang="de-DE" dirty="0"/>
        </a:p>
      </dgm:t>
    </dgm:pt>
    <dgm:pt modelId="{AD4CEA51-F853-46EB-8788-9DC1B02C4F5D}" type="parTrans" cxnId="{A2340F7A-9982-4184-9DF5-1D43B3B3E79B}">
      <dgm:prSet/>
      <dgm:spPr/>
      <dgm:t>
        <a:bodyPr/>
        <a:lstStyle/>
        <a:p>
          <a:endParaRPr lang="de-DE"/>
        </a:p>
      </dgm:t>
    </dgm:pt>
    <dgm:pt modelId="{981B9D2B-10CE-437C-9A44-BE8B09563624}" type="sibTrans" cxnId="{A2340F7A-9982-4184-9DF5-1D43B3B3E79B}">
      <dgm:prSet/>
      <dgm:spPr/>
      <dgm:t>
        <a:bodyPr/>
        <a:lstStyle/>
        <a:p>
          <a:endParaRPr lang="de-DE"/>
        </a:p>
      </dgm:t>
    </dgm:pt>
    <dgm:pt modelId="{52B8D353-EA84-4DC6-8691-B8F050E31E01}">
      <dgm:prSet phldrT="[Text]"/>
      <dgm:spPr/>
      <dgm:t>
        <a:bodyPr/>
        <a:lstStyle/>
        <a:p>
          <a:r>
            <a:rPr lang="de-DE" dirty="0" smtClean="0"/>
            <a:t>Synchronisation zusammengehöriger Objekte</a:t>
          </a:r>
          <a:endParaRPr lang="de-DE" dirty="0"/>
        </a:p>
      </dgm:t>
    </dgm:pt>
    <dgm:pt modelId="{7D5B1EDB-1259-4526-8B29-0A806BCF8CCB}" type="parTrans" cxnId="{A410EA7F-F518-4CA0-A3B7-BE5D6D6B62FB}">
      <dgm:prSet/>
      <dgm:spPr/>
      <dgm:t>
        <a:bodyPr/>
        <a:lstStyle/>
        <a:p>
          <a:endParaRPr lang="de-DE"/>
        </a:p>
      </dgm:t>
    </dgm:pt>
    <dgm:pt modelId="{0A637FBB-0D73-4BF0-8221-981364FCC7A8}" type="sibTrans" cxnId="{A410EA7F-F518-4CA0-A3B7-BE5D6D6B62FB}">
      <dgm:prSet/>
      <dgm:spPr/>
      <dgm:t>
        <a:bodyPr/>
        <a:lstStyle/>
        <a:p>
          <a:endParaRPr lang="de-DE"/>
        </a:p>
      </dgm:t>
    </dgm:pt>
    <dgm:pt modelId="{E8E964B8-D693-4A7A-9D94-70C72D003259}">
      <dgm:prSet phldrT="[Text]"/>
      <dgm:spPr/>
      <dgm:t>
        <a:bodyPr/>
        <a:lstStyle/>
        <a:p>
          <a:r>
            <a:rPr lang="de-DE" dirty="0" smtClean="0"/>
            <a:t>Position, Orientierung, Richtung, Caching</a:t>
          </a:r>
          <a:endParaRPr lang="de-DE" dirty="0"/>
        </a:p>
      </dgm:t>
    </dgm:pt>
    <dgm:pt modelId="{49B2CD0E-3C2E-462B-BA32-6C84464B8BCA}" type="parTrans" cxnId="{2FBEC9FE-3CDA-4A12-B407-5D155870C346}">
      <dgm:prSet/>
      <dgm:spPr/>
      <dgm:t>
        <a:bodyPr/>
        <a:lstStyle/>
        <a:p>
          <a:endParaRPr lang="de-DE"/>
        </a:p>
      </dgm:t>
    </dgm:pt>
    <dgm:pt modelId="{01D328A9-6CE9-41C3-A837-A079F1FD11E2}" type="sibTrans" cxnId="{2FBEC9FE-3CDA-4A12-B407-5D155870C346}">
      <dgm:prSet/>
      <dgm:spPr/>
      <dgm:t>
        <a:bodyPr/>
        <a:lstStyle/>
        <a:p>
          <a:endParaRPr lang="de-DE"/>
        </a:p>
      </dgm:t>
    </dgm:pt>
    <dgm:pt modelId="{05165AA8-4943-411A-A302-A8B4632468AA}">
      <dgm:prSet phldrT="[Text]"/>
      <dgm:spPr/>
      <dgm:t>
        <a:bodyPr/>
        <a:lstStyle/>
        <a:p>
          <a:r>
            <a:rPr lang="de-DE" dirty="0" err="1" smtClean="0"/>
            <a:t>Entity</a:t>
          </a:r>
          <a:r>
            <a:rPr lang="de-DE" dirty="0" smtClean="0"/>
            <a:t>-Container / Hierarchieelement</a:t>
          </a:r>
          <a:endParaRPr lang="de-DE" dirty="0"/>
        </a:p>
      </dgm:t>
    </dgm:pt>
    <dgm:pt modelId="{B0BBAA2D-4AAF-4BAE-9C1D-4E3409E53C76}" type="parTrans" cxnId="{C25F0771-357B-4346-820D-B3E3A40119C7}">
      <dgm:prSet/>
      <dgm:spPr/>
      <dgm:t>
        <a:bodyPr/>
        <a:lstStyle/>
        <a:p>
          <a:endParaRPr lang="de-DE"/>
        </a:p>
      </dgm:t>
    </dgm:pt>
    <dgm:pt modelId="{6F804C43-1514-4581-ACDC-73151B6B7FEB}" type="sibTrans" cxnId="{C25F0771-357B-4346-820D-B3E3A40119C7}">
      <dgm:prSet/>
      <dgm:spPr/>
      <dgm:t>
        <a:bodyPr/>
        <a:lstStyle/>
        <a:p>
          <a:endParaRPr lang="de-DE"/>
        </a:p>
      </dgm:t>
    </dgm:pt>
    <dgm:pt modelId="{185DCAC0-26E1-4B54-835A-C1A8802A10DD}">
      <dgm:prSet phldrT="[Text]"/>
      <dgm:spPr/>
      <dgm:t>
        <a:bodyPr/>
        <a:lstStyle/>
        <a:p>
          <a:r>
            <a:rPr lang="de-DE" dirty="0" smtClean="0"/>
            <a:t>Zweckgebundene Interfaces (Tags)</a:t>
          </a:r>
          <a:endParaRPr lang="de-DE" dirty="0"/>
        </a:p>
      </dgm:t>
    </dgm:pt>
    <dgm:pt modelId="{47920CD3-E0DC-45DC-A028-EDF3A80C1DBA}" type="parTrans" cxnId="{883F2A1A-444C-40EE-BEDC-D5B697046C56}">
      <dgm:prSet/>
      <dgm:spPr/>
      <dgm:t>
        <a:bodyPr/>
        <a:lstStyle/>
        <a:p>
          <a:endParaRPr lang="de-DE"/>
        </a:p>
      </dgm:t>
    </dgm:pt>
    <dgm:pt modelId="{B2599206-08C0-4C65-AED2-CF80B5E8828D}" type="sibTrans" cxnId="{883F2A1A-444C-40EE-BEDC-D5B697046C56}">
      <dgm:prSet/>
      <dgm:spPr/>
      <dgm:t>
        <a:bodyPr/>
        <a:lstStyle/>
        <a:p>
          <a:endParaRPr lang="de-DE"/>
        </a:p>
      </dgm:t>
    </dgm:pt>
    <dgm:pt modelId="{43B6271E-152A-452C-81A4-DB91E0044ADF}">
      <dgm:prSet phldrT="[Text]"/>
      <dgm:spPr/>
      <dgm:t>
        <a:bodyPr/>
        <a:lstStyle/>
        <a:p>
          <a:r>
            <a:rPr lang="de-DE" dirty="0" smtClean="0"/>
            <a:t>Animation, Synchronisation, etc.</a:t>
          </a:r>
          <a:endParaRPr lang="de-DE" dirty="0"/>
        </a:p>
      </dgm:t>
    </dgm:pt>
    <dgm:pt modelId="{67050821-160F-4254-AF08-BAC9CAB4B16C}" type="parTrans" cxnId="{E0C7D3E7-BFC6-4457-ABDD-1F880C3C5A5C}">
      <dgm:prSet/>
      <dgm:spPr/>
      <dgm:t>
        <a:bodyPr/>
        <a:lstStyle/>
        <a:p>
          <a:endParaRPr lang="de-DE"/>
        </a:p>
      </dgm:t>
    </dgm:pt>
    <dgm:pt modelId="{ED5BD601-73F7-4B86-8347-E7CCBE1D70F2}" type="sibTrans" cxnId="{E0C7D3E7-BFC6-4457-ABDD-1F880C3C5A5C}">
      <dgm:prSet/>
      <dgm:spPr/>
      <dgm:t>
        <a:bodyPr/>
        <a:lstStyle/>
        <a:p>
          <a:endParaRPr lang="de-DE"/>
        </a:p>
      </dgm:t>
    </dgm:pt>
    <dgm:pt modelId="{0651431C-783D-4346-BB7C-553DF740B062}">
      <dgm:prSet phldrT="[Text]"/>
      <dgm:spPr/>
      <dgm:t>
        <a:bodyPr/>
        <a:lstStyle/>
        <a:p>
          <a:r>
            <a:rPr lang="de-DE" dirty="0" smtClean="0"/>
            <a:t>Generische Setter &amp; Getter für Objektzustand</a:t>
          </a:r>
          <a:endParaRPr lang="de-DE" dirty="0"/>
        </a:p>
      </dgm:t>
    </dgm:pt>
    <dgm:pt modelId="{525811EB-03E3-42F4-AF3E-19F323247040}" type="parTrans" cxnId="{5B63C862-3E94-4C08-94C3-7E337D2B6E95}">
      <dgm:prSet/>
      <dgm:spPr/>
      <dgm:t>
        <a:bodyPr/>
        <a:lstStyle/>
        <a:p>
          <a:endParaRPr lang="de-DE"/>
        </a:p>
      </dgm:t>
    </dgm:pt>
    <dgm:pt modelId="{FB4950A5-7030-462E-A7F6-663C52C424A3}" type="sibTrans" cxnId="{5B63C862-3E94-4C08-94C3-7E337D2B6E95}">
      <dgm:prSet/>
      <dgm:spPr/>
      <dgm:t>
        <a:bodyPr/>
        <a:lstStyle/>
        <a:p>
          <a:endParaRPr lang="de-DE"/>
        </a:p>
      </dgm:t>
    </dgm:pt>
    <dgm:pt modelId="{AA48A392-0FD0-4467-9866-13E991F70603}">
      <dgm:prSet phldrT="[Text]"/>
      <dgm:spPr/>
      <dgm:t>
        <a:bodyPr/>
        <a:lstStyle/>
        <a:p>
          <a:r>
            <a:rPr lang="de-DE" dirty="0" smtClean="0"/>
            <a:t>Ermöglicht generische Konfiguration und </a:t>
          </a:r>
          <a:r>
            <a:rPr lang="de-DE" dirty="0" err="1" smtClean="0"/>
            <a:t>Serialisierung</a:t>
          </a:r>
          <a:r>
            <a:rPr lang="de-DE" dirty="0" smtClean="0"/>
            <a:t> (z.B. in einem Editor)</a:t>
          </a:r>
          <a:endParaRPr lang="de-DE" dirty="0"/>
        </a:p>
      </dgm:t>
    </dgm:pt>
    <dgm:pt modelId="{E93EED8E-129F-4632-A5AF-238EFAF98B49}" type="parTrans" cxnId="{D460FC68-FBF7-4836-B692-D2FDC9CAAA28}">
      <dgm:prSet/>
      <dgm:spPr/>
      <dgm:t>
        <a:bodyPr/>
        <a:lstStyle/>
        <a:p>
          <a:endParaRPr lang="de-DE"/>
        </a:p>
      </dgm:t>
    </dgm:pt>
    <dgm:pt modelId="{43F2FF3E-5F99-4266-A096-2D799B463C0C}" type="sibTrans" cxnId="{D460FC68-FBF7-4836-B692-D2FDC9CAAA28}">
      <dgm:prSet/>
      <dgm:spPr/>
      <dgm:t>
        <a:bodyPr/>
        <a:lstStyle/>
        <a:p>
          <a:endParaRPr lang="de-DE"/>
        </a:p>
      </dgm:t>
    </dgm:pt>
    <dgm:pt modelId="{8C65EA3F-553C-4B4B-B480-71A53A960D0E}">
      <dgm:prSet phldrT="[Text]"/>
      <dgm:spPr/>
      <dgm:t>
        <a:bodyPr/>
        <a:lstStyle/>
        <a:p>
          <a:r>
            <a:rPr lang="de-DE" dirty="0" smtClean="0"/>
            <a:t>Virtuelles Positionierungssystem (Präzision)</a:t>
          </a:r>
          <a:endParaRPr lang="de-DE" dirty="0"/>
        </a:p>
      </dgm:t>
    </dgm:pt>
    <dgm:pt modelId="{A979F2F3-689A-48BA-A323-EA8C71828D7C}" type="parTrans" cxnId="{96F18DD2-8462-4959-884E-76BBD402B5E1}">
      <dgm:prSet/>
      <dgm:spPr/>
      <dgm:t>
        <a:bodyPr/>
        <a:lstStyle/>
        <a:p>
          <a:endParaRPr lang="de-DE"/>
        </a:p>
      </dgm:t>
    </dgm:pt>
    <dgm:pt modelId="{FABD0505-6755-4F55-ACE7-CF21BF261283}" type="sibTrans" cxnId="{96F18DD2-8462-4959-884E-76BBD402B5E1}">
      <dgm:prSet/>
      <dgm:spPr/>
      <dgm:t>
        <a:bodyPr/>
        <a:lstStyle/>
        <a:p>
          <a:endParaRPr lang="de-DE"/>
        </a:p>
      </dgm:t>
    </dgm:pt>
    <dgm:pt modelId="{9B4D0BEA-0E6D-4A7F-A7D6-4D843F238119}">
      <dgm:prSet phldrT="[Text]"/>
      <dgm:spPr/>
      <dgm:t>
        <a:bodyPr/>
        <a:lstStyle/>
        <a:p>
          <a:r>
            <a:rPr lang="de-DE" dirty="0" smtClean="0"/>
            <a:t>Root </a:t>
          </a:r>
          <a:r>
            <a:rPr lang="de-DE" dirty="0" err="1" smtClean="0"/>
            <a:t>Entity</a:t>
          </a:r>
          <a:r>
            <a:rPr lang="de-DE" dirty="0" smtClean="0"/>
            <a:t> </a:t>
          </a:r>
          <a:r>
            <a:rPr lang="de-DE" dirty="0" err="1" smtClean="0"/>
            <a:t>Node</a:t>
          </a:r>
          <a:endParaRPr lang="de-DE" dirty="0"/>
        </a:p>
      </dgm:t>
    </dgm:pt>
    <dgm:pt modelId="{1C35CDCD-8329-4A9B-95E9-6403125DB052}" type="parTrans" cxnId="{2D90D5C5-8951-4032-8A6D-159BBD36A4BE}">
      <dgm:prSet/>
      <dgm:spPr/>
      <dgm:t>
        <a:bodyPr/>
        <a:lstStyle/>
        <a:p>
          <a:endParaRPr lang="de-DE"/>
        </a:p>
      </dgm:t>
    </dgm:pt>
    <dgm:pt modelId="{90FD8697-3751-4D0B-930B-8D85751473B0}" type="sibTrans" cxnId="{2D90D5C5-8951-4032-8A6D-159BBD36A4BE}">
      <dgm:prSet/>
      <dgm:spPr/>
      <dgm:t>
        <a:bodyPr/>
        <a:lstStyle/>
        <a:p>
          <a:endParaRPr lang="de-DE"/>
        </a:p>
      </dgm:t>
    </dgm:pt>
    <dgm:pt modelId="{9272A0DC-250B-4CDE-B746-845B4850AA99}">
      <dgm:prSet phldrT="[Text]"/>
      <dgm:spPr/>
      <dgm:t>
        <a:bodyPr/>
        <a:lstStyle/>
        <a:p>
          <a:r>
            <a:rPr lang="de-DE" dirty="0" smtClean="0"/>
            <a:t>Timing</a:t>
          </a:r>
          <a:endParaRPr lang="de-DE" dirty="0"/>
        </a:p>
      </dgm:t>
    </dgm:pt>
    <dgm:pt modelId="{83376F37-CF25-4E73-A413-164F06922A23}" type="parTrans" cxnId="{E32C038A-E03D-418E-AACC-3433C0DB6998}">
      <dgm:prSet/>
      <dgm:spPr/>
      <dgm:t>
        <a:bodyPr/>
        <a:lstStyle/>
        <a:p>
          <a:endParaRPr lang="de-DE"/>
        </a:p>
      </dgm:t>
    </dgm:pt>
    <dgm:pt modelId="{A2FAA575-6670-483C-8E24-36F17AC1C9C2}" type="sibTrans" cxnId="{E32C038A-E03D-418E-AACC-3433C0DB6998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2A0EC1-D138-4FF5-B800-A875A3C88AD0}" type="pres">
      <dgm:prSet presAssocID="{185DCAC0-26E1-4B54-835A-C1A8802A10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C0EF4A-C2B8-4D52-B7BB-6D581EEFEF4A}" type="pres">
      <dgm:prSet presAssocID="{185DCAC0-26E1-4B54-835A-C1A8802A10DD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F05478D-20BE-4834-AD03-D9481063DC2A}" type="pres">
      <dgm:prSet presAssocID="{BCF04475-BDF5-4CAF-90F8-9D3E5A62CFF7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E2393A6-1C37-456F-A347-B33C915E8B26}" type="pres">
      <dgm:prSet presAssocID="{BCF04475-BDF5-4CAF-90F8-9D3E5A62CFF7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F4C2C8-1253-40F3-8CF3-731E5BC4C354}" type="pres">
      <dgm:prSet presAssocID="{457EACD4-6A7F-425B-BFE9-1312B2026BD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EB0949F6-3FAD-41DF-B097-64C455511DDB}" type="pres">
      <dgm:prSet presAssocID="{457EACD4-6A7F-425B-BFE9-1312B2026BDB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0034512-2127-4AAD-9A99-08A4222F623D}" type="pres">
      <dgm:prSet presAssocID="{39A6A709-2E6A-4894-842C-59AF50D02562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4FED59B8-179A-4266-8415-4353502FEE5F}" type="pres">
      <dgm:prSet presAssocID="{39A6A709-2E6A-4894-842C-59AF50D02562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FE2F3B-9EE2-4850-A0B2-A1FBE704FDCA}" type="pres">
      <dgm:prSet presAssocID="{9C6B8D37-2BC7-4BB3-AA91-864D65C2DCB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6BA135-4164-486D-89FD-FF88285CE658}" type="pres">
      <dgm:prSet presAssocID="{9C6B8D37-2BC7-4BB3-AA91-864D65C2DCB8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A2B7B7E-9C39-40D7-9FD6-1760C8FE92F6}" type="pres">
      <dgm:prSet presAssocID="{FB8C4A93-2A1C-4807-B881-9A302C1CE9E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56B24CB-A8FF-4C7D-A7A8-B56FF9698086}" type="pres">
      <dgm:prSet presAssocID="{FB8C4A93-2A1C-4807-B881-9A302C1CE9EF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64A904D5-4159-4AF9-9A9B-7B1DCEECD699}" type="presOf" srcId="{52B8D353-EA84-4DC6-8691-B8F050E31E01}" destId="{EB0949F6-3FAD-41DF-B097-64C455511DDB}" srcOrd="0" destOrd="0" presId="urn:microsoft.com/office/officeart/2005/8/layout/vList2"/>
    <dgm:cxn modelId="{BA129758-1368-4BE5-979C-F324C869315F}" type="presOf" srcId="{9C6B8D37-2BC7-4BB3-AA91-864D65C2DCB8}" destId="{83FE2F3B-9EE2-4850-A0B2-A1FBE704FDCA}" srcOrd="0" destOrd="0" presId="urn:microsoft.com/office/officeart/2005/8/layout/vList2"/>
    <dgm:cxn modelId="{35659083-FA28-4D9C-A02C-62D67BB936B6}" type="presOf" srcId="{EE3C43C2-6856-458B-9FC4-6ADCF8FA9709}" destId="{03A060E8-C150-42E6-BDD8-87FAE672D44C}" srcOrd="0" destOrd="0" presId="urn:microsoft.com/office/officeart/2005/8/layout/vList2"/>
    <dgm:cxn modelId="{728AAAC7-95C7-45D7-8BD8-9D289B3E5F74}" type="presOf" srcId="{8C65EA3F-553C-4B4B-B480-71A53A960D0E}" destId="{4FED59B8-179A-4266-8415-4353502FEE5F}" srcOrd="0" destOrd="1" presId="urn:microsoft.com/office/officeart/2005/8/layout/vList2"/>
    <dgm:cxn modelId="{A410EA7F-F518-4CA0-A3B7-BE5D6D6B62FB}" srcId="{457EACD4-6A7F-425B-BFE9-1312B2026BDB}" destId="{52B8D353-EA84-4DC6-8691-B8F050E31E01}" srcOrd="0" destOrd="0" parTransId="{7D5B1EDB-1259-4526-8B29-0A806BCF8CCB}" sibTransId="{0A637FBB-0D73-4BF0-8221-981364FCC7A8}"/>
    <dgm:cxn modelId="{96F18DD2-8462-4959-884E-76BBD402B5E1}" srcId="{39A6A709-2E6A-4894-842C-59AF50D02562}" destId="{8C65EA3F-553C-4B4B-B480-71A53A960D0E}" srcOrd="1" destOrd="0" parTransId="{A979F2F3-689A-48BA-A323-EA8C71828D7C}" sibTransId="{FABD0505-6755-4F55-ACE7-CF21BF261283}"/>
    <dgm:cxn modelId="{49A7BFEC-B4D4-43B8-AD55-A6E066014AB6}" type="presOf" srcId="{457EACD4-6A7F-425B-BFE9-1312B2026BDB}" destId="{1BF4C2C8-1253-40F3-8CF3-731E5BC4C354}" srcOrd="0" destOrd="0" presId="urn:microsoft.com/office/officeart/2005/8/layout/vList2"/>
    <dgm:cxn modelId="{A95166FE-6F21-463C-B7B1-3D7DE73C21E4}" type="presOf" srcId="{9B4D0BEA-0E6D-4A7F-A7D6-4D843F238119}" destId="{956B24CB-A8FF-4C7D-A7A8-B56FF9698086}" srcOrd="0" destOrd="0" presId="urn:microsoft.com/office/officeart/2005/8/layout/vList2"/>
    <dgm:cxn modelId="{662A7978-1A09-48E3-A4C2-C2199D083145}" type="presOf" srcId="{BCF04475-BDF5-4CAF-90F8-9D3E5A62CFF7}" destId="{CF05478D-20BE-4834-AD03-D9481063DC2A}" srcOrd="0" destOrd="0" presId="urn:microsoft.com/office/officeart/2005/8/layout/vList2"/>
    <dgm:cxn modelId="{E32C038A-E03D-418E-AACC-3433C0DB6998}" srcId="{FB8C4A93-2A1C-4807-B881-9A302C1CE9EF}" destId="{9272A0DC-250B-4CDE-B746-845B4850AA99}" srcOrd="1" destOrd="0" parTransId="{83376F37-CF25-4E73-A413-164F06922A23}" sibTransId="{A2FAA575-6670-483C-8E24-36F17AC1C9C2}"/>
    <dgm:cxn modelId="{84199715-CC1B-42A8-9A03-B755AEC0F129}" type="presOf" srcId="{39A6A709-2E6A-4894-842C-59AF50D02562}" destId="{50034512-2127-4AAD-9A99-08A4222F623D}" srcOrd="0" destOrd="0" presId="urn:microsoft.com/office/officeart/2005/8/layout/vList2"/>
    <dgm:cxn modelId="{1C8935B1-95F8-4CC5-AA6D-5DF69CFB0727}" type="presOf" srcId="{E8E964B8-D693-4A7A-9D94-70C72D003259}" destId="{4FED59B8-179A-4266-8415-4353502FEE5F}" srcOrd="0" destOrd="0" presId="urn:microsoft.com/office/officeart/2005/8/layout/vList2"/>
    <dgm:cxn modelId="{CA7E6B3E-39CC-4C07-A682-1B71F44CCD1A}" type="presOf" srcId="{E6CD4329-8385-4756-8620-FF93A13C558D}" destId="{956B24CB-A8FF-4C7D-A7A8-B56FF9698086}" srcOrd="0" destOrd="2" presId="urn:microsoft.com/office/officeart/2005/8/layout/vList2"/>
    <dgm:cxn modelId="{C25F0771-357B-4346-820D-B3E3A40119C7}" srcId="{9C6B8D37-2BC7-4BB3-AA91-864D65C2DCB8}" destId="{05165AA8-4943-411A-A302-A8B4632468AA}" srcOrd="0" destOrd="0" parTransId="{B0BBAA2D-4AAF-4BAE-9C1D-4E3409E53C76}" sibTransId="{6F804C43-1514-4581-ACDC-73151B6B7FEB}"/>
    <dgm:cxn modelId="{2FBEC9FE-3CDA-4A12-B407-5D155870C346}" srcId="{39A6A709-2E6A-4894-842C-59AF50D02562}" destId="{E8E964B8-D693-4A7A-9D94-70C72D003259}" srcOrd="0" destOrd="0" parTransId="{49B2CD0E-3C2E-462B-BA32-6C84464B8BCA}" sibTransId="{01D328A9-6CE9-41C3-A837-A079F1FD11E2}"/>
    <dgm:cxn modelId="{82A2BC13-4AB5-49BE-9122-2A0175A78A4A}" type="presOf" srcId="{43B6271E-152A-452C-81A4-DB91E0044ADF}" destId="{24C0EF4A-C2B8-4D52-B7BB-6D581EEFEF4A}" srcOrd="0" destOrd="0" presId="urn:microsoft.com/office/officeart/2005/8/layout/vList2"/>
    <dgm:cxn modelId="{E0C7D3E7-BFC6-4457-ABDD-1F880C3C5A5C}" srcId="{185DCAC0-26E1-4B54-835A-C1A8802A10DD}" destId="{43B6271E-152A-452C-81A4-DB91E0044ADF}" srcOrd="0" destOrd="0" parTransId="{67050821-160F-4254-AF08-BAC9CAB4B16C}" sibTransId="{ED5BD601-73F7-4B86-8347-E7CCBE1D70F2}"/>
    <dgm:cxn modelId="{883F2A1A-444C-40EE-BEDC-D5B697046C56}" srcId="{EE3C43C2-6856-458B-9FC4-6ADCF8FA9709}" destId="{185DCAC0-26E1-4B54-835A-C1A8802A10DD}" srcOrd="0" destOrd="0" parTransId="{47920CD3-E0DC-45DC-A028-EDF3A80C1DBA}" sibTransId="{B2599206-08C0-4C65-AED2-CF80B5E8828D}"/>
    <dgm:cxn modelId="{2D90D5C5-8951-4032-8A6D-159BBD36A4BE}" srcId="{FB8C4A93-2A1C-4807-B881-9A302C1CE9EF}" destId="{9B4D0BEA-0E6D-4A7F-A7D6-4D843F238119}" srcOrd="0" destOrd="0" parTransId="{1C35CDCD-8329-4A9B-95E9-6403125DB052}" sibTransId="{90FD8697-3751-4D0B-930B-8D85751473B0}"/>
    <dgm:cxn modelId="{E97D0C2F-C58F-4F98-89AD-E1074B334BBF}" srcId="{EE3C43C2-6856-458B-9FC4-6ADCF8FA9709}" destId="{9C6B8D37-2BC7-4BB3-AA91-864D65C2DCB8}" srcOrd="4" destOrd="0" parTransId="{1ABDA8C4-6594-4534-89EF-D6BD408A5FD5}" sibTransId="{ED6021D4-AD18-4CF0-B007-769EDE127B43}"/>
    <dgm:cxn modelId="{1A463D72-D250-44F6-B04D-45A26DCDF933}" type="presOf" srcId="{0651431C-783D-4346-BB7C-553DF740B062}" destId="{EE2393A6-1C37-456F-A347-B33C915E8B26}" srcOrd="0" destOrd="0" presId="urn:microsoft.com/office/officeart/2005/8/layout/vList2"/>
    <dgm:cxn modelId="{5B63C862-3E94-4C08-94C3-7E337D2B6E95}" srcId="{BCF04475-BDF5-4CAF-90F8-9D3E5A62CFF7}" destId="{0651431C-783D-4346-BB7C-553DF740B062}" srcOrd="0" destOrd="0" parTransId="{525811EB-03E3-42F4-AF3E-19F323247040}" sibTransId="{FB4950A5-7030-462E-A7F6-663C52C424A3}"/>
    <dgm:cxn modelId="{2941C65B-BA0A-488F-BD3B-ACA2DE632331}" type="presOf" srcId="{AA48A392-0FD0-4467-9866-13E991F70603}" destId="{EE2393A6-1C37-456F-A347-B33C915E8B26}" srcOrd="0" destOrd="1" presId="urn:microsoft.com/office/officeart/2005/8/layout/vList2"/>
    <dgm:cxn modelId="{D008C001-FA6F-4206-A39C-7901DF1FF4E4}" srcId="{EE3C43C2-6856-458B-9FC4-6ADCF8FA9709}" destId="{39A6A709-2E6A-4894-842C-59AF50D02562}" srcOrd="3" destOrd="0" parTransId="{FDFA6795-8BD0-4332-BAFD-C10CAD1D1B21}" sibTransId="{E25AFE75-4578-40E6-8EA9-061A60E79471}"/>
    <dgm:cxn modelId="{A2340F7A-9982-4184-9DF5-1D43B3B3E79B}" srcId="{EE3C43C2-6856-458B-9FC4-6ADCF8FA9709}" destId="{BCF04475-BDF5-4CAF-90F8-9D3E5A62CFF7}" srcOrd="1" destOrd="0" parTransId="{AD4CEA51-F853-46EB-8788-9DC1B02C4F5D}" sibTransId="{981B9D2B-10CE-437C-9A44-BE8B09563624}"/>
    <dgm:cxn modelId="{D460FC68-FBF7-4836-B692-D2FDC9CAAA28}" srcId="{BCF04475-BDF5-4CAF-90F8-9D3E5A62CFF7}" destId="{AA48A392-0FD0-4467-9866-13E991F70603}" srcOrd="1" destOrd="0" parTransId="{E93EED8E-129F-4632-A5AF-238EFAF98B49}" sibTransId="{43F2FF3E-5F99-4266-A096-2D799B463C0C}"/>
    <dgm:cxn modelId="{D65A0875-AE9D-4911-A194-1C484A5CE535}" type="presOf" srcId="{FB8C4A93-2A1C-4807-B881-9A302C1CE9EF}" destId="{2A2B7B7E-9C39-40D7-9FD6-1760C8FE92F6}" srcOrd="0" destOrd="0" presId="urn:microsoft.com/office/officeart/2005/8/layout/vList2"/>
    <dgm:cxn modelId="{FE3EB681-12AC-4CFF-91AF-0F66DB3BA735}" type="presOf" srcId="{185DCAC0-26E1-4B54-835A-C1A8802A10DD}" destId="{E52A0EC1-D138-4FF5-B800-A875A3C88AD0}" srcOrd="0" destOrd="0" presId="urn:microsoft.com/office/officeart/2005/8/layout/vList2"/>
    <dgm:cxn modelId="{6317C0BB-D525-457D-98A1-7DD9DB83BCC3}" srcId="{FB8C4A93-2A1C-4807-B881-9A302C1CE9EF}" destId="{E6CD4329-8385-4756-8620-FF93A13C558D}" srcOrd="2" destOrd="0" parTransId="{FF5DFE5D-7D8F-45ED-9EAC-F10BFDB1CB51}" sibTransId="{0A79F6C3-006D-47D8-AE18-8DCCD95CC211}"/>
    <dgm:cxn modelId="{430CC5EF-A6A9-4006-A60E-3716C60D885E}" srcId="{EE3C43C2-6856-458B-9FC4-6ADCF8FA9709}" destId="{FB8C4A93-2A1C-4807-B881-9A302C1CE9EF}" srcOrd="5" destOrd="0" parTransId="{8FFAD1E7-368A-43AA-B25A-1FA3C580843D}" sibTransId="{419720FE-EE61-465B-8468-9D43911A6AB8}"/>
    <dgm:cxn modelId="{0DB655CF-8E2B-4448-847C-B33194B9F118}" type="presOf" srcId="{05165AA8-4943-411A-A302-A8B4632468AA}" destId="{556BA135-4164-486D-89FD-FF88285CE658}" srcOrd="0" destOrd="0" presId="urn:microsoft.com/office/officeart/2005/8/layout/vList2"/>
    <dgm:cxn modelId="{A673FFC6-7DF6-4C80-9DE6-C3BD4CD20FD7}" type="presOf" srcId="{9272A0DC-250B-4CDE-B746-845B4850AA99}" destId="{956B24CB-A8FF-4C7D-A7A8-B56FF9698086}" srcOrd="0" destOrd="1" presId="urn:microsoft.com/office/officeart/2005/8/layout/vList2"/>
    <dgm:cxn modelId="{750ABBC6-1C58-4AE6-BF8E-4054D39D4EE4}" srcId="{EE3C43C2-6856-458B-9FC4-6ADCF8FA9709}" destId="{457EACD4-6A7F-425B-BFE9-1312B2026BDB}" srcOrd="2" destOrd="0" parTransId="{7C6349C3-10D6-4762-9A5D-C06D36BB53CC}" sibTransId="{1088F026-469B-4ECD-B911-B192DB48B6DC}"/>
    <dgm:cxn modelId="{6331CE46-3AE7-4F8E-B00C-31828511CA1A}" type="presParOf" srcId="{03A060E8-C150-42E6-BDD8-87FAE672D44C}" destId="{E52A0EC1-D138-4FF5-B800-A875A3C88AD0}" srcOrd="0" destOrd="0" presId="urn:microsoft.com/office/officeart/2005/8/layout/vList2"/>
    <dgm:cxn modelId="{BB6A068F-1952-43BB-B587-505A7279A668}" type="presParOf" srcId="{03A060E8-C150-42E6-BDD8-87FAE672D44C}" destId="{24C0EF4A-C2B8-4D52-B7BB-6D581EEFEF4A}" srcOrd="1" destOrd="0" presId="urn:microsoft.com/office/officeart/2005/8/layout/vList2"/>
    <dgm:cxn modelId="{5B537AE9-94F2-4D59-8D73-6AB34F615569}" type="presParOf" srcId="{03A060E8-C150-42E6-BDD8-87FAE672D44C}" destId="{CF05478D-20BE-4834-AD03-D9481063DC2A}" srcOrd="2" destOrd="0" presId="urn:microsoft.com/office/officeart/2005/8/layout/vList2"/>
    <dgm:cxn modelId="{5E71FF49-28DB-45D7-98FB-C3797C0C589D}" type="presParOf" srcId="{03A060E8-C150-42E6-BDD8-87FAE672D44C}" destId="{EE2393A6-1C37-456F-A347-B33C915E8B26}" srcOrd="3" destOrd="0" presId="urn:microsoft.com/office/officeart/2005/8/layout/vList2"/>
    <dgm:cxn modelId="{FF544914-64F7-4BDF-A2E3-305084B8DE62}" type="presParOf" srcId="{03A060E8-C150-42E6-BDD8-87FAE672D44C}" destId="{1BF4C2C8-1253-40F3-8CF3-731E5BC4C354}" srcOrd="4" destOrd="0" presId="urn:microsoft.com/office/officeart/2005/8/layout/vList2"/>
    <dgm:cxn modelId="{660DB29F-3CDD-4ADD-AA07-C1C0FC63D7D9}" type="presParOf" srcId="{03A060E8-C150-42E6-BDD8-87FAE672D44C}" destId="{EB0949F6-3FAD-41DF-B097-64C455511DDB}" srcOrd="5" destOrd="0" presId="urn:microsoft.com/office/officeart/2005/8/layout/vList2"/>
    <dgm:cxn modelId="{B34F6657-33B7-44A5-86A3-FC286E39B335}" type="presParOf" srcId="{03A060E8-C150-42E6-BDD8-87FAE672D44C}" destId="{50034512-2127-4AAD-9A99-08A4222F623D}" srcOrd="6" destOrd="0" presId="urn:microsoft.com/office/officeart/2005/8/layout/vList2"/>
    <dgm:cxn modelId="{2E855A89-6B6A-4D63-A708-5AB484D44794}" type="presParOf" srcId="{03A060E8-C150-42E6-BDD8-87FAE672D44C}" destId="{4FED59B8-179A-4266-8415-4353502FEE5F}" srcOrd="7" destOrd="0" presId="urn:microsoft.com/office/officeart/2005/8/layout/vList2"/>
    <dgm:cxn modelId="{5B80BC3A-A00D-4D7B-8F2F-DBC791A29E6B}" type="presParOf" srcId="{03A060E8-C150-42E6-BDD8-87FAE672D44C}" destId="{83FE2F3B-9EE2-4850-A0B2-A1FBE704FDCA}" srcOrd="8" destOrd="0" presId="urn:microsoft.com/office/officeart/2005/8/layout/vList2"/>
    <dgm:cxn modelId="{CB7EC0B9-50B7-450F-92CB-D3CC74A76716}" type="presParOf" srcId="{03A060E8-C150-42E6-BDD8-87FAE672D44C}" destId="{556BA135-4164-486D-89FD-FF88285CE658}" srcOrd="9" destOrd="0" presId="urn:microsoft.com/office/officeart/2005/8/layout/vList2"/>
    <dgm:cxn modelId="{CC1B085E-19A6-4AC6-BF01-8D01B09F37FF}" type="presParOf" srcId="{03A060E8-C150-42E6-BDD8-87FAE672D44C}" destId="{2A2B7B7E-9C39-40D7-9FD6-1760C8FE92F6}" srcOrd="10" destOrd="0" presId="urn:microsoft.com/office/officeart/2005/8/layout/vList2"/>
    <dgm:cxn modelId="{824AF748-F1B2-493E-9601-325F74330ED6}" type="presParOf" srcId="{03A060E8-C150-42E6-BDD8-87FAE672D44C}" destId="{956B24CB-A8FF-4C7D-A7A8-B56FF9698086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9C6B8D37-2BC7-4BB3-AA91-864D65C2DCB8}">
      <dgm:prSet phldrT="[Text]"/>
      <dgm:spPr/>
      <dgm:t>
        <a:bodyPr/>
        <a:lstStyle/>
        <a:p>
          <a:r>
            <a:rPr lang="de-DE" dirty="0" err="1" smtClean="0"/>
            <a:t>Mesh</a:t>
          </a:r>
          <a:r>
            <a:rPr lang="de-DE" dirty="0" smtClean="0"/>
            <a:t> Manager</a:t>
          </a:r>
          <a:endParaRPr lang="de-DE" dirty="0"/>
        </a:p>
      </dgm:t>
    </dgm:pt>
    <dgm:pt modelId="{1ABDA8C4-6594-4534-89EF-D6BD408A5FD5}" type="parTrans" cxnId="{E97D0C2F-C58F-4F98-89AD-E1074B334BBF}">
      <dgm:prSet/>
      <dgm:spPr/>
      <dgm:t>
        <a:bodyPr/>
        <a:lstStyle/>
        <a:p>
          <a:endParaRPr lang="de-DE"/>
        </a:p>
      </dgm:t>
    </dgm:pt>
    <dgm:pt modelId="{ED6021D4-AD18-4CF0-B007-769EDE127B43}" type="sibTrans" cxnId="{E97D0C2F-C58F-4F98-89AD-E1074B334BBF}">
      <dgm:prSet/>
      <dgm:spPr/>
      <dgm:t>
        <a:bodyPr/>
        <a:lstStyle/>
        <a:p>
          <a:endParaRPr lang="de-DE"/>
        </a:p>
      </dgm:t>
    </dgm:pt>
    <dgm:pt modelId="{457EACD4-6A7F-425B-BFE9-1312B2026BDB}">
      <dgm:prSet phldrT="[Text]"/>
      <dgm:spPr/>
      <dgm:t>
        <a:bodyPr/>
        <a:lstStyle/>
        <a:p>
          <a:r>
            <a:rPr lang="de-DE" dirty="0" smtClean="0"/>
            <a:t>Standard </a:t>
          </a:r>
          <a:r>
            <a:rPr lang="de-DE" dirty="0" err="1" smtClean="0"/>
            <a:t>Mesh</a:t>
          </a:r>
          <a:r>
            <a:rPr lang="de-DE" dirty="0" smtClean="0"/>
            <a:t> &amp; Light </a:t>
          </a:r>
          <a:r>
            <a:rPr lang="de-DE" dirty="0" err="1" smtClean="0"/>
            <a:t>Entities</a:t>
          </a:r>
          <a:endParaRPr lang="de-DE" dirty="0"/>
        </a:p>
      </dgm:t>
    </dgm:pt>
    <dgm:pt modelId="{7C6349C3-10D6-4762-9A5D-C06D36BB53CC}" type="parTrans" cxnId="{750ABBC6-1C58-4AE6-BF8E-4054D39D4EE4}">
      <dgm:prSet/>
      <dgm:spPr/>
      <dgm:t>
        <a:bodyPr/>
        <a:lstStyle/>
        <a:p>
          <a:endParaRPr lang="de-DE"/>
        </a:p>
      </dgm:t>
    </dgm:pt>
    <dgm:pt modelId="{1088F026-469B-4ECD-B911-B192DB48B6DC}" type="sibTrans" cxnId="{750ABBC6-1C58-4AE6-BF8E-4054D39D4EE4}">
      <dgm:prSet/>
      <dgm:spPr/>
      <dgm:t>
        <a:bodyPr/>
        <a:lstStyle/>
        <a:p>
          <a:endParaRPr lang="de-DE"/>
        </a:p>
      </dgm:t>
    </dgm:pt>
    <dgm:pt modelId="{39A6A709-2E6A-4894-842C-59AF50D02562}">
      <dgm:prSet phldrT="[Text]"/>
      <dgm:spPr/>
      <dgm:t>
        <a:bodyPr/>
        <a:lstStyle/>
        <a:p>
          <a:r>
            <a:rPr lang="de-DE" dirty="0" smtClean="0"/>
            <a:t>Rendering Pipeline</a:t>
          </a:r>
          <a:endParaRPr lang="de-DE" dirty="0"/>
        </a:p>
      </dgm:t>
    </dgm:pt>
    <dgm:pt modelId="{E25AFE75-4578-40E6-8EA9-061A60E79471}" type="sibTrans" cxnId="{D008C001-FA6F-4206-A39C-7901DF1FF4E4}">
      <dgm:prSet/>
      <dgm:spPr/>
      <dgm:t>
        <a:bodyPr/>
        <a:lstStyle/>
        <a:p>
          <a:endParaRPr lang="de-DE"/>
        </a:p>
      </dgm:t>
    </dgm:pt>
    <dgm:pt modelId="{FDFA6795-8BD0-4332-BAFD-C10CAD1D1B21}" type="parTrans" cxnId="{D008C001-FA6F-4206-A39C-7901DF1FF4E4}">
      <dgm:prSet/>
      <dgm:spPr/>
      <dgm:t>
        <a:bodyPr/>
        <a:lstStyle/>
        <a:p>
          <a:endParaRPr lang="de-DE"/>
        </a:p>
      </dgm:t>
    </dgm:pt>
    <dgm:pt modelId="{05165AA8-4943-411A-A302-A8B4632468AA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B0BBAA2D-4AAF-4BAE-9C1D-4E3409E53C76}" type="parTrans" cxnId="{C25F0771-357B-4346-820D-B3E3A40119C7}">
      <dgm:prSet/>
      <dgm:spPr/>
      <dgm:t>
        <a:bodyPr/>
        <a:lstStyle/>
        <a:p>
          <a:endParaRPr lang="de-DE"/>
        </a:p>
      </dgm:t>
    </dgm:pt>
    <dgm:pt modelId="{6F804C43-1514-4581-ACDC-73151B6B7FEB}" type="sibTrans" cxnId="{C25F0771-357B-4346-820D-B3E3A40119C7}">
      <dgm:prSet/>
      <dgm:spPr/>
      <dgm:t>
        <a:bodyPr/>
        <a:lstStyle/>
        <a:p>
          <a:endParaRPr lang="de-DE"/>
        </a:p>
      </dgm:t>
    </dgm:pt>
    <dgm:pt modelId="{185DCAC0-26E1-4B54-835A-C1A8802A10DD}">
      <dgm:prSet phldrT="[Text]"/>
      <dgm:spPr/>
      <dgm:t>
        <a:bodyPr/>
        <a:lstStyle/>
        <a:p>
          <a:r>
            <a:rPr lang="de-DE" dirty="0" smtClean="0"/>
            <a:t>Zweckgebundene Interfaces (Tags)</a:t>
          </a:r>
          <a:endParaRPr lang="de-DE" dirty="0"/>
        </a:p>
      </dgm:t>
    </dgm:pt>
    <dgm:pt modelId="{47920CD3-E0DC-45DC-A028-EDF3A80C1DBA}" type="parTrans" cxnId="{883F2A1A-444C-40EE-BEDC-D5B697046C56}">
      <dgm:prSet/>
      <dgm:spPr/>
      <dgm:t>
        <a:bodyPr/>
        <a:lstStyle/>
        <a:p>
          <a:endParaRPr lang="de-DE"/>
        </a:p>
      </dgm:t>
    </dgm:pt>
    <dgm:pt modelId="{B2599206-08C0-4C65-AED2-CF80B5E8828D}" type="sibTrans" cxnId="{883F2A1A-444C-40EE-BEDC-D5B697046C56}">
      <dgm:prSet/>
      <dgm:spPr/>
      <dgm:t>
        <a:bodyPr/>
        <a:lstStyle/>
        <a:p>
          <a:endParaRPr lang="de-DE"/>
        </a:p>
      </dgm:t>
    </dgm:pt>
    <dgm:pt modelId="{43B6271E-152A-452C-81A4-DB91E0044ADF}">
      <dgm:prSet phldrT="[Text]"/>
      <dgm:spPr/>
      <dgm:t>
        <a:bodyPr/>
        <a:lstStyle/>
        <a:p>
          <a:r>
            <a:rPr lang="de-DE" dirty="0" err="1" smtClean="0"/>
            <a:t>Renderables</a:t>
          </a:r>
          <a:r>
            <a:rPr lang="de-DE" dirty="0" smtClean="0"/>
            <a:t>, </a:t>
          </a:r>
          <a:r>
            <a:rPr lang="de-DE" dirty="0" err="1" smtClean="0"/>
            <a:t>Lights</a:t>
          </a:r>
          <a:r>
            <a:rPr lang="de-DE" dirty="0" smtClean="0"/>
            <a:t>, Scene Nodes</a:t>
          </a:r>
          <a:endParaRPr lang="de-DE" dirty="0"/>
        </a:p>
      </dgm:t>
    </dgm:pt>
    <dgm:pt modelId="{67050821-160F-4254-AF08-BAC9CAB4B16C}" type="parTrans" cxnId="{E0C7D3E7-BFC6-4457-ABDD-1F880C3C5A5C}">
      <dgm:prSet/>
      <dgm:spPr/>
      <dgm:t>
        <a:bodyPr/>
        <a:lstStyle/>
        <a:p>
          <a:endParaRPr lang="de-DE"/>
        </a:p>
      </dgm:t>
    </dgm:pt>
    <dgm:pt modelId="{ED5BD601-73F7-4B86-8347-E7CCBE1D70F2}" type="sibTrans" cxnId="{E0C7D3E7-BFC6-4457-ABDD-1F880C3C5A5C}">
      <dgm:prSet/>
      <dgm:spPr/>
      <dgm:t>
        <a:bodyPr/>
        <a:lstStyle/>
        <a:p>
          <a:endParaRPr lang="de-DE"/>
        </a:p>
      </dgm:t>
    </dgm:pt>
    <dgm:pt modelId="{480E2E27-23CD-4630-8305-111B58BA28A3}">
      <dgm:prSet phldrT="[Text]"/>
      <dgm:spPr/>
      <dgm:t>
        <a:bodyPr/>
        <a:lstStyle/>
        <a:p>
          <a:r>
            <a:rPr lang="de-DE" smtClean="0"/>
            <a:t>Simulation (Szene)</a:t>
          </a:r>
          <a:endParaRPr lang="de-DE" dirty="0"/>
        </a:p>
      </dgm:t>
    </dgm:pt>
    <dgm:pt modelId="{0FF4A117-F9F5-40F4-B896-FF0FAAF53086}" type="parTrans" cxnId="{1B5B294D-67FA-45D4-BD25-FA4C7E201D79}">
      <dgm:prSet/>
      <dgm:spPr/>
      <dgm:t>
        <a:bodyPr/>
        <a:lstStyle/>
        <a:p>
          <a:endParaRPr lang="de-DE"/>
        </a:p>
      </dgm:t>
    </dgm:pt>
    <dgm:pt modelId="{7632BF56-9A38-4213-A486-036A1F912A0B}" type="sibTrans" cxnId="{1B5B294D-67FA-45D4-BD25-FA4C7E201D79}">
      <dgm:prSet/>
      <dgm:spPr/>
      <dgm:t>
        <a:bodyPr/>
        <a:lstStyle/>
        <a:p>
          <a:endParaRPr lang="de-DE"/>
        </a:p>
      </dgm:t>
    </dgm:pt>
    <dgm:pt modelId="{A4B692A7-0B5B-4AB2-9708-BE3450A05133}">
      <dgm:prSet phldrT="[Text]"/>
      <dgm:spPr/>
      <dgm:t>
        <a:bodyPr/>
        <a:lstStyle/>
        <a:p>
          <a:r>
            <a:rPr lang="de-DE" dirty="0" smtClean="0"/>
            <a:t>Root Scene </a:t>
          </a:r>
          <a:r>
            <a:rPr lang="de-DE" dirty="0" err="1" smtClean="0"/>
            <a:t>Node</a:t>
          </a:r>
          <a:endParaRPr lang="de-DE" dirty="0"/>
        </a:p>
      </dgm:t>
    </dgm:pt>
    <dgm:pt modelId="{1B49ADBC-4AE6-48DD-9743-8FB3C919373D}" type="parTrans" cxnId="{D9FF54F9-CB19-4373-AA6E-382064C0CA08}">
      <dgm:prSet/>
      <dgm:spPr/>
      <dgm:t>
        <a:bodyPr/>
        <a:lstStyle/>
        <a:p>
          <a:endParaRPr lang="de-DE"/>
        </a:p>
      </dgm:t>
    </dgm:pt>
    <dgm:pt modelId="{F271264F-FD7D-42BA-B73C-4E5263AFD1E9}" type="sibTrans" cxnId="{D9FF54F9-CB19-4373-AA6E-382064C0CA08}">
      <dgm:prSet/>
      <dgm:spPr/>
      <dgm:t>
        <a:bodyPr/>
        <a:lstStyle/>
        <a:p>
          <a:endParaRPr lang="de-DE"/>
        </a:p>
      </dgm:t>
    </dgm:pt>
    <dgm:pt modelId="{1C7DD4F7-62FF-49B5-8185-D00D28AB805E}">
      <dgm:prSet phldrT="[Text]"/>
      <dgm:spPr/>
      <dgm:t>
        <a:bodyPr/>
        <a:lstStyle/>
        <a:p>
          <a:r>
            <a:rPr lang="de-DE" dirty="0" smtClean="0"/>
            <a:t>Aufbau des Render </a:t>
          </a:r>
          <a:r>
            <a:rPr lang="de-DE" dirty="0" err="1" smtClean="0"/>
            <a:t>Trees</a:t>
          </a:r>
          <a:r>
            <a:rPr lang="de-DE" dirty="0" smtClean="0"/>
            <a:t> über Scene Nodes</a:t>
          </a:r>
          <a:endParaRPr lang="de-DE" dirty="0"/>
        </a:p>
      </dgm:t>
    </dgm:pt>
    <dgm:pt modelId="{4589073E-4324-4951-AA25-12B411776B49}" type="parTrans" cxnId="{C0ABE615-85BB-43B9-BAA9-4968579495F6}">
      <dgm:prSet/>
      <dgm:spPr/>
      <dgm:t>
        <a:bodyPr/>
        <a:lstStyle/>
        <a:p>
          <a:endParaRPr lang="de-DE"/>
        </a:p>
      </dgm:t>
    </dgm:pt>
    <dgm:pt modelId="{3ED3BF0C-CC00-4CF6-83BD-1A2D0BFD5346}" type="sibTrans" cxnId="{C0ABE615-85BB-43B9-BAA9-4968579495F6}">
      <dgm:prSet/>
      <dgm:spPr/>
      <dgm:t>
        <a:bodyPr/>
        <a:lstStyle/>
        <a:p>
          <a:endParaRPr lang="de-DE"/>
        </a:p>
      </dgm:t>
    </dgm:pt>
    <dgm:pt modelId="{6702F698-5C35-461E-8680-3C5FE2296662}">
      <dgm:prSet phldrT="[Text]"/>
      <dgm:spPr/>
      <dgm:t>
        <a:bodyPr/>
        <a:lstStyle/>
        <a:p>
          <a:r>
            <a:rPr lang="de-DE" dirty="0" smtClean="0"/>
            <a:t>Kameraverwaltung</a:t>
          </a:r>
          <a:endParaRPr lang="de-DE" dirty="0"/>
        </a:p>
      </dgm:t>
    </dgm:pt>
    <dgm:pt modelId="{BE0FE64E-1998-4764-9FDA-B69A0E4D4604}" type="parTrans" cxnId="{287D4E20-68B7-46CB-AA2E-BDD99D4C39FA}">
      <dgm:prSet/>
      <dgm:spPr/>
      <dgm:t>
        <a:bodyPr/>
        <a:lstStyle/>
        <a:p>
          <a:endParaRPr lang="de-DE"/>
        </a:p>
      </dgm:t>
    </dgm:pt>
    <dgm:pt modelId="{8467C020-EC75-4C82-A933-10139D064268}" type="sibTrans" cxnId="{287D4E20-68B7-46CB-AA2E-BDD99D4C39FA}">
      <dgm:prSet/>
      <dgm:spPr/>
      <dgm:t>
        <a:bodyPr/>
        <a:lstStyle/>
        <a:p>
          <a:endParaRPr lang="de-DE"/>
        </a:p>
      </dgm:t>
    </dgm:pt>
    <dgm:pt modelId="{B1ED05A9-62FA-4025-BFE7-6CE87178D864}">
      <dgm:prSet phldrT="[Text]"/>
      <dgm:spPr/>
      <dgm:t>
        <a:bodyPr/>
        <a:lstStyle/>
        <a:p>
          <a:r>
            <a:rPr lang="de-DE" dirty="0" smtClean="0"/>
            <a:t>GPU </a:t>
          </a:r>
          <a:r>
            <a:rPr lang="de-DE" dirty="0" err="1" smtClean="0"/>
            <a:t>Helpers</a:t>
          </a:r>
          <a:endParaRPr lang="de-DE" dirty="0"/>
        </a:p>
      </dgm:t>
    </dgm:pt>
    <dgm:pt modelId="{6C81A794-6AED-43A1-B177-CF9E03FF4FF5}" type="parTrans" cxnId="{0A27BCB0-1960-432C-ABC7-6D66DEB9E43C}">
      <dgm:prSet/>
      <dgm:spPr/>
      <dgm:t>
        <a:bodyPr/>
        <a:lstStyle/>
        <a:p>
          <a:endParaRPr lang="de-DE"/>
        </a:p>
      </dgm:t>
    </dgm:pt>
    <dgm:pt modelId="{3462A742-07C9-418F-BB44-7AC62A4DB6AB}" type="sibTrans" cxnId="{0A27BCB0-1960-432C-ABC7-6D66DEB9E43C}">
      <dgm:prSet/>
      <dgm:spPr/>
      <dgm:t>
        <a:bodyPr/>
        <a:lstStyle/>
        <a:p>
          <a:endParaRPr lang="de-DE"/>
        </a:p>
      </dgm:t>
    </dgm:pt>
    <dgm:pt modelId="{450AC716-22E7-490B-BD02-44F79DCB5E46}">
      <dgm:prSet phldrT="[Text]"/>
      <dgm:spPr/>
      <dgm:t>
        <a:bodyPr/>
        <a:lstStyle/>
        <a:p>
          <a:r>
            <a:rPr lang="de-DE" dirty="0" smtClean="0"/>
            <a:t>Clearing</a:t>
          </a:r>
          <a:endParaRPr lang="de-DE" dirty="0"/>
        </a:p>
      </dgm:t>
    </dgm:pt>
    <dgm:pt modelId="{34D12598-B36A-4CA9-86A5-B34D8BD3982D}" type="parTrans" cxnId="{22E8BBF1-D27A-4BA7-89F5-097E4A243DB4}">
      <dgm:prSet/>
      <dgm:spPr/>
      <dgm:t>
        <a:bodyPr/>
        <a:lstStyle/>
        <a:p>
          <a:endParaRPr lang="de-DE"/>
        </a:p>
      </dgm:t>
    </dgm:pt>
    <dgm:pt modelId="{DF68FD9D-E4FE-4721-A596-86BCA32A37DA}" type="sibTrans" cxnId="{22E8BBF1-D27A-4BA7-89F5-097E4A243DB4}">
      <dgm:prSet/>
      <dgm:spPr/>
      <dgm:t>
        <a:bodyPr/>
        <a:lstStyle/>
        <a:p>
          <a:endParaRPr lang="de-DE"/>
        </a:p>
      </dgm:t>
    </dgm:pt>
    <dgm:pt modelId="{B9C1A775-79FE-4072-B44C-7876640719C4}">
      <dgm:prSet phldrT="[Text]"/>
      <dgm:spPr/>
      <dgm:t>
        <a:bodyPr/>
        <a:lstStyle/>
        <a:p>
          <a:r>
            <a:rPr lang="de-DE" dirty="0" smtClean="0"/>
            <a:t>Normal </a:t>
          </a:r>
          <a:r>
            <a:rPr lang="de-DE" dirty="0" err="1" smtClean="0"/>
            <a:t>Map</a:t>
          </a:r>
          <a:r>
            <a:rPr lang="de-DE" dirty="0" smtClean="0"/>
            <a:t> Generation</a:t>
          </a:r>
          <a:endParaRPr lang="de-DE" dirty="0"/>
        </a:p>
      </dgm:t>
    </dgm:pt>
    <dgm:pt modelId="{2302DC88-EF44-49AD-B45C-E2346F82E43B}" type="parTrans" cxnId="{02F30D76-BA49-4D28-9651-09E8831FF9A6}">
      <dgm:prSet/>
      <dgm:spPr/>
      <dgm:t>
        <a:bodyPr/>
        <a:lstStyle/>
        <a:p>
          <a:endParaRPr lang="de-DE"/>
        </a:p>
      </dgm:t>
    </dgm:pt>
    <dgm:pt modelId="{707730C8-E19A-41DB-849E-07DDD5C051D5}" type="sibTrans" cxnId="{02F30D76-BA49-4D28-9651-09E8831FF9A6}">
      <dgm:prSet/>
      <dgm:spPr/>
      <dgm:t>
        <a:bodyPr/>
        <a:lstStyle/>
        <a:p>
          <a:endParaRPr lang="de-DE"/>
        </a:p>
      </dgm:t>
    </dgm:pt>
    <dgm:pt modelId="{52EF0DC2-342A-4B31-B7AD-277BF83C71B4}">
      <dgm:prSet phldrT="[Text]"/>
      <dgm:spPr/>
      <dgm:t>
        <a:bodyPr/>
        <a:lstStyle/>
        <a:p>
          <a:r>
            <a:rPr lang="de-DE" dirty="0" err="1" smtClean="0"/>
            <a:t>Instancing</a:t>
          </a:r>
          <a:endParaRPr lang="de-DE" dirty="0"/>
        </a:p>
      </dgm:t>
    </dgm:pt>
    <dgm:pt modelId="{92463419-DEB2-4062-99FE-F6A13F8DA3EB}" type="parTrans" cxnId="{4512F7FA-F8F5-4CBC-9C04-E98AE6345D7E}">
      <dgm:prSet/>
      <dgm:spPr/>
      <dgm:t>
        <a:bodyPr/>
        <a:lstStyle/>
        <a:p>
          <a:endParaRPr lang="de-DE"/>
        </a:p>
      </dgm:t>
    </dgm:pt>
    <dgm:pt modelId="{2E163100-F809-49D2-8BF3-7D5328B4F7C4}" type="sibTrans" cxnId="{4512F7FA-F8F5-4CBC-9C04-E98AE6345D7E}">
      <dgm:prSet/>
      <dgm:spPr/>
      <dgm:t>
        <a:bodyPr/>
        <a:lstStyle/>
        <a:p>
          <a:endParaRPr lang="de-DE"/>
        </a:p>
      </dgm:t>
    </dgm:pt>
    <dgm:pt modelId="{97B160B2-301B-4A0F-B708-83083CDFDE2A}">
      <dgm:prSet phldrT="[Text]"/>
      <dgm:spPr/>
      <dgm:t>
        <a:bodyPr/>
        <a:lstStyle/>
        <a:p>
          <a:r>
            <a:rPr lang="de-DE" dirty="0" err="1" smtClean="0"/>
            <a:t>Mesh</a:t>
          </a:r>
          <a:r>
            <a:rPr lang="de-DE" dirty="0" smtClean="0"/>
            <a:t> </a:t>
          </a:r>
          <a:r>
            <a:rPr lang="de-DE" dirty="0" err="1" smtClean="0"/>
            <a:t>Builders</a:t>
          </a:r>
          <a:endParaRPr lang="de-DE" dirty="0"/>
        </a:p>
      </dgm:t>
    </dgm:pt>
    <dgm:pt modelId="{A5BB1DE9-24A2-477A-90E9-2D0A26E4BFCB}" type="parTrans" cxnId="{45415513-05F1-4B84-9D84-AB597357CC2C}">
      <dgm:prSet/>
      <dgm:spPr/>
      <dgm:t>
        <a:bodyPr/>
        <a:lstStyle/>
        <a:p>
          <a:endParaRPr lang="de-DE"/>
        </a:p>
      </dgm:t>
    </dgm:pt>
    <dgm:pt modelId="{639F76F6-8520-4D6C-AE4B-69C05B050662}" type="sibTrans" cxnId="{45415513-05F1-4B84-9D84-AB597357CC2C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2A0EC1-D138-4FF5-B800-A875A3C88AD0}" type="pres">
      <dgm:prSet presAssocID="{185DCAC0-26E1-4B54-835A-C1A8802A10DD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C0EF4A-C2B8-4D52-B7BB-6D581EEFEF4A}" type="pres">
      <dgm:prSet presAssocID="{185DCAC0-26E1-4B54-835A-C1A8802A10DD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1BF4C2C8-1253-40F3-8CF3-731E5BC4C354}" type="pres">
      <dgm:prSet presAssocID="{457EACD4-6A7F-425B-BFE9-1312B2026BDB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5C96268-6423-46A6-AEAA-61AEE976020C}" type="pres">
      <dgm:prSet presAssocID="{1088F026-469B-4ECD-B911-B192DB48B6DC}" presName="spacer" presStyleCnt="0"/>
      <dgm:spPr/>
    </dgm:pt>
    <dgm:pt modelId="{50034512-2127-4AAD-9A99-08A4222F623D}" type="pres">
      <dgm:prSet presAssocID="{39A6A709-2E6A-4894-842C-59AF50D0256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D355A2-AB6A-4DF0-86A3-77772E1F76C8}" type="pres">
      <dgm:prSet presAssocID="{E25AFE75-4578-40E6-8EA9-061A60E79471}" presName="spacer" presStyleCnt="0"/>
      <dgm:spPr/>
    </dgm:pt>
    <dgm:pt modelId="{C924A14B-9DBB-406A-AF9C-92D3F919E5FA}" type="pres">
      <dgm:prSet presAssocID="{B1ED05A9-62FA-4025-BFE7-6CE87178D864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C65946A-8531-42B7-A202-D5504E3FF169}" type="pres">
      <dgm:prSet presAssocID="{B1ED05A9-62FA-4025-BFE7-6CE87178D864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3FE2F3B-9EE2-4850-A0B2-A1FBE704FDCA}" type="pres">
      <dgm:prSet presAssocID="{9C6B8D37-2BC7-4BB3-AA91-864D65C2DCB8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556BA135-4164-486D-89FD-FF88285CE658}" type="pres">
      <dgm:prSet presAssocID="{9C6B8D37-2BC7-4BB3-AA91-864D65C2DCB8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C4E830-B974-403C-BABE-2EF8EAD60A07}" type="pres">
      <dgm:prSet presAssocID="{480E2E27-23CD-4630-8305-111B58BA28A3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EE368D-1C2C-46FA-8EF9-DDB9D3EE645F}" type="pres">
      <dgm:prSet presAssocID="{480E2E27-23CD-4630-8305-111B58BA28A3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BF2376A-3DF3-4D96-B7CE-31554876A4D7}" type="presOf" srcId="{480E2E27-23CD-4630-8305-111B58BA28A3}" destId="{D8C4E830-B974-403C-BABE-2EF8EAD60A07}" srcOrd="0" destOrd="0" presId="urn:microsoft.com/office/officeart/2005/8/layout/vList2"/>
    <dgm:cxn modelId="{0A27BCB0-1960-432C-ABC7-6D66DEB9E43C}" srcId="{EE3C43C2-6856-458B-9FC4-6ADCF8FA9709}" destId="{B1ED05A9-62FA-4025-BFE7-6CE87178D864}" srcOrd="3" destOrd="0" parTransId="{6C81A794-6AED-43A1-B177-CF9E03FF4FF5}" sibTransId="{3462A742-07C9-418F-BB44-7AC62A4DB6AB}"/>
    <dgm:cxn modelId="{044B0E1B-5A3D-46D7-9F9C-31132DA28B18}" type="presOf" srcId="{43B6271E-152A-452C-81A4-DB91E0044ADF}" destId="{24C0EF4A-C2B8-4D52-B7BB-6D581EEFEF4A}" srcOrd="0" destOrd="0" presId="urn:microsoft.com/office/officeart/2005/8/layout/vList2"/>
    <dgm:cxn modelId="{02F30D76-BA49-4D28-9651-09E8831FF9A6}" srcId="{B1ED05A9-62FA-4025-BFE7-6CE87178D864}" destId="{B9C1A775-79FE-4072-B44C-7876640719C4}" srcOrd="1" destOrd="0" parTransId="{2302DC88-EF44-49AD-B45C-E2346F82E43B}" sibTransId="{707730C8-E19A-41DB-849E-07DDD5C051D5}"/>
    <dgm:cxn modelId="{F4E92F2B-2191-412E-9938-B0614B17DE76}" type="presOf" srcId="{52EF0DC2-342A-4B31-B7AD-277BF83C71B4}" destId="{556BA135-4164-486D-89FD-FF88285CE658}" srcOrd="0" destOrd="0" presId="urn:microsoft.com/office/officeart/2005/8/layout/vList2"/>
    <dgm:cxn modelId="{270D03E5-160E-4E3B-82AC-9936FD90F754}" type="presOf" srcId="{B9C1A775-79FE-4072-B44C-7876640719C4}" destId="{DC65946A-8531-42B7-A202-D5504E3FF169}" srcOrd="0" destOrd="1" presId="urn:microsoft.com/office/officeart/2005/8/layout/vList2"/>
    <dgm:cxn modelId="{1B5B294D-67FA-45D4-BD25-FA4C7E201D79}" srcId="{EE3C43C2-6856-458B-9FC4-6ADCF8FA9709}" destId="{480E2E27-23CD-4630-8305-111B58BA28A3}" srcOrd="5" destOrd="0" parTransId="{0FF4A117-F9F5-40F4-B896-FF0FAAF53086}" sibTransId="{7632BF56-9A38-4213-A486-036A1F912A0B}"/>
    <dgm:cxn modelId="{287D4E20-68B7-46CB-AA2E-BDD99D4C39FA}" srcId="{480E2E27-23CD-4630-8305-111B58BA28A3}" destId="{6702F698-5C35-461E-8680-3C5FE2296662}" srcOrd="2" destOrd="0" parTransId="{BE0FE64E-1998-4764-9FDA-B69A0E4D4604}" sibTransId="{8467C020-EC75-4C82-A933-10139D064268}"/>
    <dgm:cxn modelId="{6D6A3836-D806-4606-96E4-40D4BB0AB241}" type="presOf" srcId="{EE3C43C2-6856-458B-9FC4-6ADCF8FA9709}" destId="{03A060E8-C150-42E6-BDD8-87FAE672D44C}" srcOrd="0" destOrd="0" presId="urn:microsoft.com/office/officeart/2005/8/layout/vList2"/>
    <dgm:cxn modelId="{D9FF54F9-CB19-4373-AA6E-382064C0CA08}" srcId="{480E2E27-23CD-4630-8305-111B58BA28A3}" destId="{A4B692A7-0B5B-4AB2-9708-BE3450A05133}" srcOrd="0" destOrd="0" parTransId="{1B49ADBC-4AE6-48DD-9743-8FB3C919373D}" sibTransId="{F271264F-FD7D-42BA-B73C-4E5263AFD1E9}"/>
    <dgm:cxn modelId="{9B18D084-AFB3-418D-88E6-A5DA0B95108F}" type="presOf" srcId="{A4B692A7-0B5B-4AB2-9708-BE3450A05133}" destId="{6BEE368D-1C2C-46FA-8EF9-DDB9D3EE645F}" srcOrd="0" destOrd="0" presId="urn:microsoft.com/office/officeart/2005/8/layout/vList2"/>
    <dgm:cxn modelId="{C25F0771-357B-4346-820D-B3E3A40119C7}" srcId="{9C6B8D37-2BC7-4BB3-AA91-864D65C2DCB8}" destId="{05165AA8-4943-411A-A302-A8B4632468AA}" srcOrd="2" destOrd="0" parTransId="{B0BBAA2D-4AAF-4BAE-9C1D-4E3409E53C76}" sibTransId="{6F804C43-1514-4581-ACDC-73151B6B7FEB}"/>
    <dgm:cxn modelId="{8002EE87-6F82-4E61-A3CA-7A01E3EA8873}" type="presOf" srcId="{1C7DD4F7-62FF-49B5-8185-D00D28AB805E}" destId="{6BEE368D-1C2C-46FA-8EF9-DDB9D3EE645F}" srcOrd="0" destOrd="1" presId="urn:microsoft.com/office/officeart/2005/8/layout/vList2"/>
    <dgm:cxn modelId="{883F2A1A-444C-40EE-BEDC-D5B697046C56}" srcId="{EE3C43C2-6856-458B-9FC4-6ADCF8FA9709}" destId="{185DCAC0-26E1-4B54-835A-C1A8802A10DD}" srcOrd="0" destOrd="0" parTransId="{47920CD3-E0DC-45DC-A028-EDF3A80C1DBA}" sibTransId="{B2599206-08C0-4C65-AED2-CF80B5E8828D}"/>
    <dgm:cxn modelId="{E0C7D3E7-BFC6-4457-ABDD-1F880C3C5A5C}" srcId="{185DCAC0-26E1-4B54-835A-C1A8802A10DD}" destId="{43B6271E-152A-452C-81A4-DB91E0044ADF}" srcOrd="0" destOrd="0" parTransId="{67050821-160F-4254-AF08-BAC9CAB4B16C}" sibTransId="{ED5BD601-73F7-4B86-8347-E7CCBE1D70F2}"/>
    <dgm:cxn modelId="{C9DBCDB2-05A7-4572-80E8-1AEDE1FFF973}" type="presOf" srcId="{B1ED05A9-62FA-4025-BFE7-6CE87178D864}" destId="{C924A14B-9DBB-406A-AF9C-92D3F919E5FA}" srcOrd="0" destOrd="0" presId="urn:microsoft.com/office/officeart/2005/8/layout/vList2"/>
    <dgm:cxn modelId="{22E8BBF1-D27A-4BA7-89F5-097E4A243DB4}" srcId="{B1ED05A9-62FA-4025-BFE7-6CE87178D864}" destId="{450AC716-22E7-490B-BD02-44F79DCB5E46}" srcOrd="0" destOrd="0" parTransId="{34D12598-B36A-4CA9-86A5-B34D8BD3982D}" sibTransId="{DF68FD9D-E4FE-4721-A596-86BCA32A37DA}"/>
    <dgm:cxn modelId="{C0ABE615-85BB-43B9-BAA9-4968579495F6}" srcId="{480E2E27-23CD-4630-8305-111B58BA28A3}" destId="{1C7DD4F7-62FF-49B5-8185-D00D28AB805E}" srcOrd="1" destOrd="0" parTransId="{4589073E-4324-4951-AA25-12B411776B49}" sibTransId="{3ED3BF0C-CC00-4CF6-83BD-1A2D0BFD5346}"/>
    <dgm:cxn modelId="{E97D0C2F-C58F-4F98-89AD-E1074B334BBF}" srcId="{EE3C43C2-6856-458B-9FC4-6ADCF8FA9709}" destId="{9C6B8D37-2BC7-4BB3-AA91-864D65C2DCB8}" srcOrd="4" destOrd="0" parTransId="{1ABDA8C4-6594-4534-89EF-D6BD408A5FD5}" sibTransId="{ED6021D4-AD18-4CF0-B007-769EDE127B43}"/>
    <dgm:cxn modelId="{CAF7EE94-4AA9-4751-976B-C7479B8D2DB1}" type="presOf" srcId="{05165AA8-4943-411A-A302-A8B4632468AA}" destId="{556BA135-4164-486D-89FD-FF88285CE658}" srcOrd="0" destOrd="2" presId="urn:microsoft.com/office/officeart/2005/8/layout/vList2"/>
    <dgm:cxn modelId="{D008C001-FA6F-4206-A39C-7901DF1FF4E4}" srcId="{EE3C43C2-6856-458B-9FC4-6ADCF8FA9709}" destId="{39A6A709-2E6A-4894-842C-59AF50D02562}" srcOrd="2" destOrd="0" parTransId="{FDFA6795-8BD0-4332-BAFD-C10CAD1D1B21}" sibTransId="{E25AFE75-4578-40E6-8EA9-061A60E79471}"/>
    <dgm:cxn modelId="{481132A6-58BB-4344-843E-CD598DEC8D1C}" type="presOf" srcId="{185DCAC0-26E1-4B54-835A-C1A8802A10DD}" destId="{E52A0EC1-D138-4FF5-B800-A875A3C88AD0}" srcOrd="0" destOrd="0" presId="urn:microsoft.com/office/officeart/2005/8/layout/vList2"/>
    <dgm:cxn modelId="{7DA3436A-3798-4030-8A9A-FAF3749FC0B7}" type="presOf" srcId="{450AC716-22E7-490B-BD02-44F79DCB5E46}" destId="{DC65946A-8531-42B7-A202-D5504E3FF169}" srcOrd="0" destOrd="0" presId="urn:microsoft.com/office/officeart/2005/8/layout/vList2"/>
    <dgm:cxn modelId="{45415513-05F1-4B84-9D84-AB597357CC2C}" srcId="{9C6B8D37-2BC7-4BB3-AA91-864D65C2DCB8}" destId="{97B160B2-301B-4A0F-B708-83083CDFDE2A}" srcOrd="1" destOrd="0" parTransId="{A5BB1DE9-24A2-477A-90E9-2D0A26E4BFCB}" sibTransId="{639F76F6-8520-4D6C-AE4B-69C05B050662}"/>
    <dgm:cxn modelId="{ABE38FAC-D35B-4F40-90BA-846BACD1623D}" type="presOf" srcId="{39A6A709-2E6A-4894-842C-59AF50D02562}" destId="{50034512-2127-4AAD-9A99-08A4222F623D}" srcOrd="0" destOrd="0" presId="urn:microsoft.com/office/officeart/2005/8/layout/vList2"/>
    <dgm:cxn modelId="{6B5ECFAC-1BFA-430D-936F-703962C96D0A}" type="presOf" srcId="{9C6B8D37-2BC7-4BB3-AA91-864D65C2DCB8}" destId="{83FE2F3B-9EE2-4850-A0B2-A1FBE704FDCA}" srcOrd="0" destOrd="0" presId="urn:microsoft.com/office/officeart/2005/8/layout/vList2"/>
    <dgm:cxn modelId="{0C3E3905-E7D5-451A-B5CC-8BC0C89A84C0}" type="presOf" srcId="{6702F698-5C35-461E-8680-3C5FE2296662}" destId="{6BEE368D-1C2C-46FA-8EF9-DDB9D3EE645F}" srcOrd="0" destOrd="2" presId="urn:microsoft.com/office/officeart/2005/8/layout/vList2"/>
    <dgm:cxn modelId="{4512F7FA-F8F5-4CBC-9C04-E98AE6345D7E}" srcId="{9C6B8D37-2BC7-4BB3-AA91-864D65C2DCB8}" destId="{52EF0DC2-342A-4B31-B7AD-277BF83C71B4}" srcOrd="0" destOrd="0" parTransId="{92463419-DEB2-4062-99FE-F6A13F8DA3EB}" sibTransId="{2E163100-F809-49D2-8BF3-7D5328B4F7C4}"/>
    <dgm:cxn modelId="{750ABBC6-1C58-4AE6-BF8E-4054D39D4EE4}" srcId="{EE3C43C2-6856-458B-9FC4-6ADCF8FA9709}" destId="{457EACD4-6A7F-425B-BFE9-1312B2026BDB}" srcOrd="1" destOrd="0" parTransId="{7C6349C3-10D6-4762-9A5D-C06D36BB53CC}" sibTransId="{1088F026-469B-4ECD-B911-B192DB48B6DC}"/>
    <dgm:cxn modelId="{6C496CC6-37D2-403F-A1BE-24F1F08CB89E}" type="presOf" srcId="{97B160B2-301B-4A0F-B708-83083CDFDE2A}" destId="{556BA135-4164-486D-89FD-FF88285CE658}" srcOrd="0" destOrd="1" presId="urn:microsoft.com/office/officeart/2005/8/layout/vList2"/>
    <dgm:cxn modelId="{8B887D07-CB06-4DD0-88C1-BEDCE7139755}" type="presOf" srcId="{457EACD4-6A7F-425B-BFE9-1312B2026BDB}" destId="{1BF4C2C8-1253-40F3-8CF3-731E5BC4C354}" srcOrd="0" destOrd="0" presId="urn:microsoft.com/office/officeart/2005/8/layout/vList2"/>
    <dgm:cxn modelId="{1D91BCF7-8A42-489F-969B-6174F61E3A17}" type="presParOf" srcId="{03A060E8-C150-42E6-BDD8-87FAE672D44C}" destId="{E52A0EC1-D138-4FF5-B800-A875A3C88AD0}" srcOrd="0" destOrd="0" presId="urn:microsoft.com/office/officeart/2005/8/layout/vList2"/>
    <dgm:cxn modelId="{F72F9499-5090-4052-9BCD-156F13110B75}" type="presParOf" srcId="{03A060E8-C150-42E6-BDD8-87FAE672D44C}" destId="{24C0EF4A-C2B8-4D52-B7BB-6D581EEFEF4A}" srcOrd="1" destOrd="0" presId="urn:microsoft.com/office/officeart/2005/8/layout/vList2"/>
    <dgm:cxn modelId="{6ADFF1D6-133A-4BFE-B940-880A4BE284B3}" type="presParOf" srcId="{03A060E8-C150-42E6-BDD8-87FAE672D44C}" destId="{1BF4C2C8-1253-40F3-8CF3-731E5BC4C354}" srcOrd="2" destOrd="0" presId="urn:microsoft.com/office/officeart/2005/8/layout/vList2"/>
    <dgm:cxn modelId="{6A5B6FCC-7C92-42A6-84DE-72DF65471609}" type="presParOf" srcId="{03A060E8-C150-42E6-BDD8-87FAE672D44C}" destId="{C5C96268-6423-46A6-AEAA-61AEE976020C}" srcOrd="3" destOrd="0" presId="urn:microsoft.com/office/officeart/2005/8/layout/vList2"/>
    <dgm:cxn modelId="{634323A9-C6E2-408C-AE71-4015B9744D5D}" type="presParOf" srcId="{03A060E8-C150-42E6-BDD8-87FAE672D44C}" destId="{50034512-2127-4AAD-9A99-08A4222F623D}" srcOrd="4" destOrd="0" presId="urn:microsoft.com/office/officeart/2005/8/layout/vList2"/>
    <dgm:cxn modelId="{E6954BCA-0391-459B-AABF-1B9871793CFF}" type="presParOf" srcId="{03A060E8-C150-42E6-BDD8-87FAE672D44C}" destId="{A9D355A2-AB6A-4DF0-86A3-77772E1F76C8}" srcOrd="5" destOrd="0" presId="urn:microsoft.com/office/officeart/2005/8/layout/vList2"/>
    <dgm:cxn modelId="{A521C90C-DF9E-4DFE-AD53-C70110785886}" type="presParOf" srcId="{03A060E8-C150-42E6-BDD8-87FAE672D44C}" destId="{C924A14B-9DBB-406A-AF9C-92D3F919E5FA}" srcOrd="6" destOrd="0" presId="urn:microsoft.com/office/officeart/2005/8/layout/vList2"/>
    <dgm:cxn modelId="{85291BD1-FA2F-401C-A7C8-72F22BD61971}" type="presParOf" srcId="{03A060E8-C150-42E6-BDD8-87FAE672D44C}" destId="{DC65946A-8531-42B7-A202-D5504E3FF169}" srcOrd="7" destOrd="0" presId="urn:microsoft.com/office/officeart/2005/8/layout/vList2"/>
    <dgm:cxn modelId="{C350EF6C-A370-40A0-B601-1E0162173622}" type="presParOf" srcId="{03A060E8-C150-42E6-BDD8-87FAE672D44C}" destId="{83FE2F3B-9EE2-4850-A0B2-A1FBE704FDCA}" srcOrd="8" destOrd="0" presId="urn:microsoft.com/office/officeart/2005/8/layout/vList2"/>
    <dgm:cxn modelId="{A5687226-B128-4969-BC0F-858F9A8D1E8D}" type="presParOf" srcId="{03A060E8-C150-42E6-BDD8-87FAE672D44C}" destId="{556BA135-4164-486D-89FD-FF88285CE658}" srcOrd="9" destOrd="0" presId="urn:microsoft.com/office/officeart/2005/8/layout/vList2"/>
    <dgm:cxn modelId="{28B0BF8B-DA57-41FD-A07E-FF8EE3E6F6C2}" type="presParOf" srcId="{03A060E8-C150-42E6-BDD8-87FAE672D44C}" destId="{D8C4E830-B974-403C-BABE-2EF8EAD60A07}" srcOrd="10" destOrd="0" presId="urn:microsoft.com/office/officeart/2005/8/layout/vList2"/>
    <dgm:cxn modelId="{A7FAD168-64B5-40A8-8BF2-21588506A7EC}" type="presParOf" srcId="{03A060E8-C150-42E6-BDD8-87FAE672D44C}" destId="{6BEE368D-1C2C-46FA-8EF9-DDB9D3EE645F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1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E3C43C2-6856-458B-9FC4-6ADCF8FA970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85DCAC0-26E1-4B54-835A-C1A8802A10DD}">
      <dgm:prSet phldrT="[Text]"/>
      <dgm:spPr/>
      <dgm:t>
        <a:bodyPr/>
        <a:lstStyle/>
        <a:p>
          <a:r>
            <a:rPr lang="de-DE" dirty="0" err="1" smtClean="0"/>
            <a:t>PhyX</a:t>
          </a:r>
          <a:r>
            <a:rPr lang="de-DE" dirty="0" smtClean="0"/>
            <a:t> Simulation Host</a:t>
          </a:r>
          <a:endParaRPr lang="de-DE" dirty="0"/>
        </a:p>
      </dgm:t>
    </dgm:pt>
    <dgm:pt modelId="{47920CD3-E0DC-45DC-A028-EDF3A80C1DBA}" type="parTrans" cxnId="{883F2A1A-444C-40EE-BEDC-D5B697046C56}">
      <dgm:prSet/>
      <dgm:spPr/>
      <dgm:t>
        <a:bodyPr/>
        <a:lstStyle/>
        <a:p>
          <a:endParaRPr lang="de-DE"/>
        </a:p>
      </dgm:t>
    </dgm:pt>
    <dgm:pt modelId="{B2599206-08C0-4C65-AED2-CF80B5E8828D}" type="sibTrans" cxnId="{883F2A1A-444C-40EE-BEDC-D5B697046C56}">
      <dgm:prSet/>
      <dgm:spPr/>
      <dgm:t>
        <a:bodyPr/>
        <a:lstStyle/>
        <a:p>
          <a:endParaRPr lang="de-DE"/>
        </a:p>
      </dgm:t>
    </dgm:pt>
    <dgm:pt modelId="{480E2E27-23CD-4630-8305-111B58BA28A3}">
      <dgm:prSet phldrT="[Text]"/>
      <dgm:spPr/>
      <dgm:t>
        <a:bodyPr/>
        <a:lstStyle/>
        <a:p>
          <a:r>
            <a:rPr lang="de-DE" dirty="0" smtClean="0"/>
            <a:t>Simulation</a:t>
          </a:r>
          <a:endParaRPr lang="de-DE" dirty="0"/>
        </a:p>
      </dgm:t>
    </dgm:pt>
    <dgm:pt modelId="{0FF4A117-F9F5-40F4-B896-FF0FAAF53086}" type="parTrans" cxnId="{1B5B294D-67FA-45D4-BD25-FA4C7E201D79}">
      <dgm:prSet/>
      <dgm:spPr/>
      <dgm:t>
        <a:bodyPr/>
        <a:lstStyle/>
        <a:p>
          <a:endParaRPr lang="de-DE"/>
        </a:p>
      </dgm:t>
    </dgm:pt>
    <dgm:pt modelId="{7632BF56-9A38-4213-A486-036A1F912A0B}" type="sibTrans" cxnId="{1B5B294D-67FA-45D4-BD25-FA4C7E201D79}">
      <dgm:prSet/>
      <dgm:spPr/>
      <dgm:t>
        <a:bodyPr/>
        <a:lstStyle/>
        <a:p>
          <a:endParaRPr lang="de-DE"/>
        </a:p>
      </dgm:t>
    </dgm:pt>
    <dgm:pt modelId="{A4B692A7-0B5B-4AB2-9708-BE3450A05133}">
      <dgm:prSet phldrT="[Text]"/>
      <dgm:spPr/>
      <dgm:t>
        <a:bodyPr/>
        <a:lstStyle/>
        <a:p>
          <a:r>
            <a:rPr lang="de-DE" dirty="0" smtClean="0"/>
            <a:t>Verteilung der Synchronisationsaufrufe</a:t>
          </a:r>
          <a:endParaRPr lang="de-DE" dirty="0"/>
        </a:p>
      </dgm:t>
    </dgm:pt>
    <dgm:pt modelId="{1B49ADBC-4AE6-48DD-9743-8FB3C919373D}" type="parTrans" cxnId="{D9FF54F9-CB19-4373-AA6E-382064C0CA08}">
      <dgm:prSet/>
      <dgm:spPr/>
      <dgm:t>
        <a:bodyPr/>
        <a:lstStyle/>
        <a:p>
          <a:endParaRPr lang="de-DE"/>
        </a:p>
      </dgm:t>
    </dgm:pt>
    <dgm:pt modelId="{F271264F-FD7D-42BA-B73C-4E5263AFD1E9}" type="sibTrans" cxnId="{D9FF54F9-CB19-4373-AA6E-382064C0CA08}">
      <dgm:prSet/>
      <dgm:spPr/>
      <dgm:t>
        <a:bodyPr/>
        <a:lstStyle/>
        <a:p>
          <a:endParaRPr lang="de-DE"/>
        </a:p>
      </dgm:t>
    </dgm:pt>
    <dgm:pt modelId="{43B6271E-152A-452C-81A4-DB91E0044ADF}">
      <dgm:prSet phldrT="[Text]"/>
      <dgm:spPr/>
      <dgm:t>
        <a:bodyPr/>
        <a:lstStyle/>
        <a:p>
          <a:r>
            <a:rPr lang="de-DE" dirty="0" smtClean="0"/>
            <a:t>Schnittstelle zwischen </a:t>
          </a:r>
          <a:r>
            <a:rPr lang="de-DE" dirty="0" err="1" smtClean="0"/>
            <a:t>PhysX</a:t>
          </a:r>
          <a:r>
            <a:rPr lang="de-DE" dirty="0" smtClean="0"/>
            <a:t> Simulation und Engine</a:t>
          </a:r>
          <a:endParaRPr lang="de-DE" dirty="0"/>
        </a:p>
      </dgm:t>
    </dgm:pt>
    <dgm:pt modelId="{ED5BD601-73F7-4B86-8347-E7CCBE1D70F2}" type="sibTrans" cxnId="{E0C7D3E7-BFC6-4457-ABDD-1F880C3C5A5C}">
      <dgm:prSet/>
      <dgm:spPr/>
      <dgm:t>
        <a:bodyPr/>
        <a:lstStyle/>
        <a:p>
          <a:endParaRPr lang="de-DE"/>
        </a:p>
      </dgm:t>
    </dgm:pt>
    <dgm:pt modelId="{67050821-160F-4254-AF08-BAC9CAB4B16C}" type="parTrans" cxnId="{E0C7D3E7-BFC6-4457-ABDD-1F880C3C5A5C}">
      <dgm:prSet/>
      <dgm:spPr/>
      <dgm:t>
        <a:bodyPr/>
        <a:lstStyle/>
        <a:p>
          <a:endParaRPr lang="de-DE"/>
        </a:p>
      </dgm:t>
    </dgm:pt>
    <dgm:pt modelId="{1C002482-63FB-4050-82EC-582CF06D57B0}">
      <dgm:prSet phldrT="[Text]"/>
      <dgm:spPr/>
      <dgm:t>
        <a:bodyPr/>
        <a:lstStyle/>
        <a:p>
          <a:r>
            <a:rPr lang="de-DE" dirty="0" err="1" smtClean="0"/>
            <a:t>Resource</a:t>
          </a:r>
          <a:r>
            <a:rPr lang="de-DE" dirty="0" smtClean="0"/>
            <a:t> Management</a:t>
          </a:r>
          <a:endParaRPr lang="de-DE" dirty="0"/>
        </a:p>
      </dgm:t>
    </dgm:pt>
    <dgm:pt modelId="{67FD0ED0-C237-4C01-861E-D774CD24EF6B}" type="parTrans" cxnId="{DF8DBE01-BEA5-4DC3-8E48-FAA26CB9F719}">
      <dgm:prSet/>
      <dgm:spPr/>
      <dgm:t>
        <a:bodyPr/>
        <a:lstStyle/>
        <a:p>
          <a:endParaRPr lang="de-DE"/>
        </a:p>
      </dgm:t>
    </dgm:pt>
    <dgm:pt modelId="{7E002FC9-E7D7-4A90-8C6A-E8C05AE4A89F}" type="sibTrans" cxnId="{DF8DBE01-BEA5-4DC3-8E48-FAA26CB9F719}">
      <dgm:prSet/>
      <dgm:spPr/>
      <dgm:t>
        <a:bodyPr/>
        <a:lstStyle/>
        <a:p>
          <a:endParaRPr lang="de-DE"/>
        </a:p>
      </dgm:t>
    </dgm:pt>
    <dgm:pt modelId="{32DF28AB-0339-4A4E-96B3-60364CC3963E}">
      <dgm:prSet phldrT="[Text]"/>
      <dgm:spPr/>
      <dgm:t>
        <a:bodyPr/>
        <a:lstStyle/>
        <a:p>
          <a:r>
            <a:rPr lang="de-DE" dirty="0" smtClean="0"/>
            <a:t>Standard </a:t>
          </a:r>
          <a:r>
            <a:rPr lang="de-DE" dirty="0" err="1" smtClean="0"/>
            <a:t>Physics</a:t>
          </a:r>
          <a:r>
            <a:rPr lang="de-DE" dirty="0" smtClean="0"/>
            <a:t> Controllers</a:t>
          </a:r>
          <a:endParaRPr lang="de-DE" dirty="0"/>
        </a:p>
      </dgm:t>
    </dgm:pt>
    <dgm:pt modelId="{944BE49B-C724-42ED-A146-97641554F811}" type="parTrans" cxnId="{316FDD6C-C717-4CE5-A535-6479350EC69C}">
      <dgm:prSet/>
      <dgm:spPr/>
      <dgm:t>
        <a:bodyPr/>
        <a:lstStyle/>
        <a:p>
          <a:endParaRPr lang="de-DE"/>
        </a:p>
      </dgm:t>
    </dgm:pt>
    <dgm:pt modelId="{D136BD47-8A12-44EB-A9AB-D8479FCF3CC3}" type="sibTrans" cxnId="{316FDD6C-C717-4CE5-A535-6479350EC69C}">
      <dgm:prSet/>
      <dgm:spPr/>
      <dgm:t>
        <a:bodyPr/>
        <a:lstStyle/>
        <a:p>
          <a:endParaRPr lang="de-DE"/>
        </a:p>
      </dgm:t>
    </dgm:pt>
    <dgm:pt modelId="{B1A1BC88-FA6A-4A18-ABAB-F244254B2D6F}">
      <dgm:prSet phldrT="[Text]"/>
      <dgm:spPr/>
      <dgm:t>
        <a:bodyPr/>
        <a:lstStyle/>
        <a:p>
          <a:r>
            <a:rPr lang="de-DE" dirty="0" err="1" smtClean="0"/>
            <a:t>Bounding</a:t>
          </a:r>
          <a:r>
            <a:rPr lang="de-DE" dirty="0" smtClean="0"/>
            <a:t>, Shape, </a:t>
          </a:r>
          <a:r>
            <a:rPr lang="de-DE" dirty="0" err="1" smtClean="0"/>
            <a:t>Mesh</a:t>
          </a:r>
          <a:r>
            <a:rPr lang="de-DE" dirty="0" smtClean="0"/>
            <a:t>, </a:t>
          </a:r>
          <a:r>
            <a:rPr lang="de-DE" dirty="0" err="1" smtClean="0"/>
            <a:t>Character</a:t>
          </a:r>
          <a:r>
            <a:rPr lang="de-DE" dirty="0" smtClean="0"/>
            <a:t> Controllers</a:t>
          </a:r>
          <a:endParaRPr lang="de-DE" dirty="0"/>
        </a:p>
      </dgm:t>
    </dgm:pt>
    <dgm:pt modelId="{6A967D08-D048-4FEF-94E5-E24A46BA907D}" type="parTrans" cxnId="{DBF520E3-7E60-4402-A24D-ABB58B679922}">
      <dgm:prSet/>
      <dgm:spPr/>
      <dgm:t>
        <a:bodyPr/>
        <a:lstStyle/>
        <a:p>
          <a:endParaRPr lang="de-DE"/>
        </a:p>
      </dgm:t>
    </dgm:pt>
    <dgm:pt modelId="{5F81235D-A0A4-4505-AE34-F2B444E2E8D7}" type="sibTrans" cxnId="{DBF520E3-7E60-4402-A24D-ABB58B679922}">
      <dgm:prSet/>
      <dgm:spPr/>
      <dgm:t>
        <a:bodyPr/>
        <a:lstStyle/>
        <a:p>
          <a:endParaRPr lang="de-DE"/>
        </a:p>
      </dgm:t>
    </dgm:pt>
    <dgm:pt modelId="{7546CE9C-D94D-4117-B73D-3DE26BA2A9BC}">
      <dgm:prSet phldrT="[Text]"/>
      <dgm:spPr/>
      <dgm:t>
        <a:bodyPr/>
        <a:lstStyle/>
        <a:p>
          <a:r>
            <a:rPr lang="de-DE" dirty="0" smtClean="0"/>
            <a:t>Synchronisation der Besitzer-</a:t>
          </a:r>
          <a:r>
            <a:rPr lang="de-DE" dirty="0" err="1" smtClean="0"/>
            <a:t>Entities</a:t>
          </a:r>
          <a:r>
            <a:rPr lang="de-DE" dirty="0" smtClean="0"/>
            <a:t> mit ihren </a:t>
          </a:r>
          <a:r>
            <a:rPr lang="de-DE" dirty="0" err="1" smtClean="0"/>
            <a:t>PhysX</a:t>
          </a:r>
          <a:r>
            <a:rPr lang="de-DE" dirty="0" smtClean="0"/>
            <a:t>-Repräsentationen</a:t>
          </a:r>
          <a:endParaRPr lang="de-DE" dirty="0"/>
        </a:p>
      </dgm:t>
    </dgm:pt>
    <dgm:pt modelId="{639A20A7-CEE2-44AF-A135-4AFAF441B00A}" type="parTrans" cxnId="{9570698E-B653-4018-9827-76C2F34BDF5B}">
      <dgm:prSet/>
      <dgm:spPr/>
      <dgm:t>
        <a:bodyPr/>
        <a:lstStyle/>
        <a:p>
          <a:endParaRPr lang="de-DE"/>
        </a:p>
      </dgm:t>
    </dgm:pt>
    <dgm:pt modelId="{3CEE46F4-30DE-400A-A12A-73A33E95C194}" type="sibTrans" cxnId="{9570698E-B653-4018-9827-76C2F34BDF5B}">
      <dgm:prSet/>
      <dgm:spPr/>
      <dgm:t>
        <a:bodyPr/>
        <a:lstStyle/>
        <a:p>
          <a:endParaRPr lang="de-DE"/>
        </a:p>
      </dgm:t>
    </dgm:pt>
    <dgm:pt modelId="{E7678D16-A796-49FE-94FB-55DF76DA520D}">
      <dgm:prSet phldrT="[Text]"/>
      <dgm:spPr/>
      <dgm:t>
        <a:bodyPr/>
        <a:lstStyle/>
        <a:p>
          <a:r>
            <a:rPr lang="de-DE" dirty="0" smtClean="0"/>
            <a:t>Thread-Synchronisation</a:t>
          </a:r>
          <a:endParaRPr lang="de-DE" dirty="0"/>
        </a:p>
      </dgm:t>
    </dgm:pt>
    <dgm:pt modelId="{9938F506-9E8C-467C-88C4-B51375435444}" type="parTrans" cxnId="{D8027FBE-2B4C-47A4-B7C0-6DE836CC60C9}">
      <dgm:prSet/>
      <dgm:spPr/>
      <dgm:t>
        <a:bodyPr/>
        <a:lstStyle/>
        <a:p>
          <a:endParaRPr lang="de-DE"/>
        </a:p>
      </dgm:t>
    </dgm:pt>
    <dgm:pt modelId="{5A9011F4-A2FE-4ECC-B5B3-D09CACF8683C}" type="sibTrans" cxnId="{D8027FBE-2B4C-47A4-B7C0-6DE836CC60C9}">
      <dgm:prSet/>
      <dgm:spPr/>
      <dgm:t>
        <a:bodyPr/>
        <a:lstStyle/>
        <a:p>
          <a:endParaRPr lang="de-DE"/>
        </a:p>
      </dgm:t>
    </dgm:pt>
    <dgm:pt modelId="{A9368AF9-7EE9-49DD-AB49-3F3196EED850}">
      <dgm:prSet phldrT="[Text]"/>
      <dgm:spPr/>
      <dgm:t>
        <a:bodyPr/>
        <a:lstStyle/>
        <a:p>
          <a:r>
            <a:rPr lang="de-DE" dirty="0" smtClean="0"/>
            <a:t>Verwaltung der Simulation Hosts</a:t>
          </a:r>
          <a:endParaRPr lang="de-DE" dirty="0"/>
        </a:p>
      </dgm:t>
    </dgm:pt>
    <dgm:pt modelId="{C63E7AC5-7082-4C04-98D7-C86147C7CC51}" type="parTrans" cxnId="{E2B19F49-8B1A-4F4C-88FD-EDD37ADC6086}">
      <dgm:prSet/>
      <dgm:spPr/>
      <dgm:t>
        <a:bodyPr/>
        <a:lstStyle/>
        <a:p>
          <a:endParaRPr lang="de-DE"/>
        </a:p>
      </dgm:t>
    </dgm:pt>
    <dgm:pt modelId="{921C4BB3-AAE9-45D2-B35C-8B5207256DCE}" type="sibTrans" cxnId="{E2B19F49-8B1A-4F4C-88FD-EDD37ADC6086}">
      <dgm:prSet/>
      <dgm:spPr/>
      <dgm:t>
        <a:bodyPr/>
        <a:lstStyle/>
        <a:p>
          <a:endParaRPr lang="de-DE"/>
        </a:p>
      </dgm:t>
    </dgm:pt>
    <dgm:pt modelId="{03A060E8-C150-42E6-BDD8-87FAE672D44C}" type="pres">
      <dgm:prSet presAssocID="{EE3C43C2-6856-458B-9FC4-6ADCF8FA97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E52A0EC1-D138-4FF5-B800-A875A3C88AD0}" type="pres">
      <dgm:prSet presAssocID="{185DCAC0-26E1-4B54-835A-C1A8802A10DD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4C0EF4A-C2B8-4D52-B7BB-6D581EEFEF4A}" type="pres">
      <dgm:prSet presAssocID="{185DCAC0-26E1-4B54-835A-C1A8802A10DD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013079E-D45A-46CA-8528-07A44F5D8D1D}" type="pres">
      <dgm:prSet presAssocID="{32DF28AB-0339-4A4E-96B3-60364CC3963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CD79028A-18B9-482D-97F9-332471C6C131}" type="pres">
      <dgm:prSet presAssocID="{32DF28AB-0339-4A4E-96B3-60364CC3963E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8C4E830-B974-403C-BABE-2EF8EAD60A07}" type="pres">
      <dgm:prSet presAssocID="{480E2E27-23CD-4630-8305-111B58BA28A3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6BEE368D-1C2C-46FA-8EF9-DDB9D3EE645F}" type="pres">
      <dgm:prSet presAssocID="{480E2E27-23CD-4630-8305-111B58BA28A3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531A0D54-DB83-4840-8873-BC0F00959098}" type="presOf" srcId="{A9368AF9-7EE9-49DD-AB49-3F3196EED850}" destId="{6BEE368D-1C2C-46FA-8EF9-DDB9D3EE645F}" srcOrd="0" destOrd="0" presId="urn:microsoft.com/office/officeart/2005/8/layout/vList2"/>
    <dgm:cxn modelId="{83799C48-588F-44A2-9E50-F128248A8110}" type="presOf" srcId="{1C002482-63FB-4050-82EC-582CF06D57B0}" destId="{24C0EF4A-C2B8-4D52-B7BB-6D581EEFEF4A}" srcOrd="0" destOrd="2" presId="urn:microsoft.com/office/officeart/2005/8/layout/vList2"/>
    <dgm:cxn modelId="{BCEAB402-BDA5-4D1F-9626-7C27A84F9C7E}" type="presOf" srcId="{43B6271E-152A-452C-81A4-DB91E0044ADF}" destId="{24C0EF4A-C2B8-4D52-B7BB-6D581EEFEF4A}" srcOrd="0" destOrd="0" presId="urn:microsoft.com/office/officeart/2005/8/layout/vList2"/>
    <dgm:cxn modelId="{C8E8D62C-D5AD-477A-A740-FC4D18B30CE0}" type="presOf" srcId="{EE3C43C2-6856-458B-9FC4-6ADCF8FA9709}" destId="{03A060E8-C150-42E6-BDD8-87FAE672D44C}" srcOrd="0" destOrd="0" presId="urn:microsoft.com/office/officeart/2005/8/layout/vList2"/>
    <dgm:cxn modelId="{D9FF54F9-CB19-4373-AA6E-382064C0CA08}" srcId="{480E2E27-23CD-4630-8305-111B58BA28A3}" destId="{A4B692A7-0B5B-4AB2-9708-BE3450A05133}" srcOrd="1" destOrd="0" parTransId="{1B49ADBC-4AE6-48DD-9743-8FB3C919373D}" sibTransId="{F271264F-FD7D-42BA-B73C-4E5263AFD1E9}"/>
    <dgm:cxn modelId="{A0CC9C81-6542-4524-A6EF-D5B7669AA723}" type="presOf" srcId="{E7678D16-A796-49FE-94FB-55DF76DA520D}" destId="{24C0EF4A-C2B8-4D52-B7BB-6D581EEFEF4A}" srcOrd="0" destOrd="1" presId="urn:microsoft.com/office/officeart/2005/8/layout/vList2"/>
    <dgm:cxn modelId="{DF8DBE01-BEA5-4DC3-8E48-FAA26CB9F719}" srcId="{185DCAC0-26E1-4B54-835A-C1A8802A10DD}" destId="{1C002482-63FB-4050-82EC-582CF06D57B0}" srcOrd="2" destOrd="0" parTransId="{67FD0ED0-C237-4C01-861E-D774CD24EF6B}" sibTransId="{7E002FC9-E7D7-4A90-8C6A-E8C05AE4A89F}"/>
    <dgm:cxn modelId="{2E5D95FF-D106-40EC-AE67-B88ECFDF6AE6}" type="presOf" srcId="{185DCAC0-26E1-4B54-835A-C1A8802A10DD}" destId="{E52A0EC1-D138-4FF5-B800-A875A3C88AD0}" srcOrd="0" destOrd="0" presId="urn:microsoft.com/office/officeart/2005/8/layout/vList2"/>
    <dgm:cxn modelId="{DBF520E3-7E60-4402-A24D-ABB58B679922}" srcId="{32DF28AB-0339-4A4E-96B3-60364CC3963E}" destId="{B1A1BC88-FA6A-4A18-ABAB-F244254B2D6F}" srcOrd="0" destOrd="0" parTransId="{6A967D08-D048-4FEF-94E5-E24A46BA907D}" sibTransId="{5F81235D-A0A4-4505-AE34-F2B444E2E8D7}"/>
    <dgm:cxn modelId="{D680E8A7-3A61-4B73-A138-0CC70D165D98}" type="presOf" srcId="{B1A1BC88-FA6A-4A18-ABAB-F244254B2D6F}" destId="{CD79028A-18B9-482D-97F9-332471C6C131}" srcOrd="0" destOrd="0" presId="urn:microsoft.com/office/officeart/2005/8/layout/vList2"/>
    <dgm:cxn modelId="{1B5B294D-67FA-45D4-BD25-FA4C7E201D79}" srcId="{EE3C43C2-6856-458B-9FC4-6ADCF8FA9709}" destId="{480E2E27-23CD-4630-8305-111B58BA28A3}" srcOrd="2" destOrd="0" parTransId="{0FF4A117-F9F5-40F4-B896-FF0FAAF53086}" sibTransId="{7632BF56-9A38-4213-A486-036A1F912A0B}"/>
    <dgm:cxn modelId="{316FDD6C-C717-4CE5-A535-6479350EC69C}" srcId="{EE3C43C2-6856-458B-9FC4-6ADCF8FA9709}" destId="{32DF28AB-0339-4A4E-96B3-60364CC3963E}" srcOrd="1" destOrd="0" parTransId="{944BE49B-C724-42ED-A146-97641554F811}" sibTransId="{D136BD47-8A12-44EB-A9AB-D8479FCF3CC3}"/>
    <dgm:cxn modelId="{9570698E-B653-4018-9827-76C2F34BDF5B}" srcId="{32DF28AB-0339-4A4E-96B3-60364CC3963E}" destId="{7546CE9C-D94D-4117-B73D-3DE26BA2A9BC}" srcOrd="1" destOrd="0" parTransId="{639A20A7-CEE2-44AF-A135-4AFAF441B00A}" sibTransId="{3CEE46F4-30DE-400A-A12A-73A33E95C194}"/>
    <dgm:cxn modelId="{E2B19F49-8B1A-4F4C-88FD-EDD37ADC6086}" srcId="{480E2E27-23CD-4630-8305-111B58BA28A3}" destId="{A9368AF9-7EE9-49DD-AB49-3F3196EED850}" srcOrd="0" destOrd="0" parTransId="{C63E7AC5-7082-4C04-98D7-C86147C7CC51}" sibTransId="{921C4BB3-AAE9-45D2-B35C-8B5207256DCE}"/>
    <dgm:cxn modelId="{883F2A1A-444C-40EE-BEDC-D5B697046C56}" srcId="{EE3C43C2-6856-458B-9FC4-6ADCF8FA9709}" destId="{185DCAC0-26E1-4B54-835A-C1A8802A10DD}" srcOrd="0" destOrd="0" parTransId="{47920CD3-E0DC-45DC-A028-EDF3A80C1DBA}" sibTransId="{B2599206-08C0-4C65-AED2-CF80B5E8828D}"/>
    <dgm:cxn modelId="{C25CDE10-4C26-4356-B6D0-A4E739B7314A}" type="presOf" srcId="{32DF28AB-0339-4A4E-96B3-60364CC3963E}" destId="{0013079E-D45A-46CA-8528-07A44F5D8D1D}" srcOrd="0" destOrd="0" presId="urn:microsoft.com/office/officeart/2005/8/layout/vList2"/>
    <dgm:cxn modelId="{E2DFEE14-429E-4B76-8C58-E4FDBE4BD77F}" type="presOf" srcId="{A4B692A7-0B5B-4AB2-9708-BE3450A05133}" destId="{6BEE368D-1C2C-46FA-8EF9-DDB9D3EE645F}" srcOrd="0" destOrd="1" presId="urn:microsoft.com/office/officeart/2005/8/layout/vList2"/>
    <dgm:cxn modelId="{0B80F77A-BECA-47FC-B0D8-0C90B665B872}" type="presOf" srcId="{7546CE9C-D94D-4117-B73D-3DE26BA2A9BC}" destId="{CD79028A-18B9-482D-97F9-332471C6C131}" srcOrd="0" destOrd="1" presId="urn:microsoft.com/office/officeart/2005/8/layout/vList2"/>
    <dgm:cxn modelId="{D6FC9651-0FE0-4F58-BF88-90CD8C7FB0E1}" type="presOf" srcId="{480E2E27-23CD-4630-8305-111B58BA28A3}" destId="{D8C4E830-B974-403C-BABE-2EF8EAD60A07}" srcOrd="0" destOrd="0" presId="urn:microsoft.com/office/officeart/2005/8/layout/vList2"/>
    <dgm:cxn modelId="{D8027FBE-2B4C-47A4-B7C0-6DE836CC60C9}" srcId="{185DCAC0-26E1-4B54-835A-C1A8802A10DD}" destId="{E7678D16-A796-49FE-94FB-55DF76DA520D}" srcOrd="1" destOrd="0" parTransId="{9938F506-9E8C-467C-88C4-B51375435444}" sibTransId="{5A9011F4-A2FE-4ECC-B5B3-D09CACF8683C}"/>
    <dgm:cxn modelId="{E0C7D3E7-BFC6-4457-ABDD-1F880C3C5A5C}" srcId="{185DCAC0-26E1-4B54-835A-C1A8802A10DD}" destId="{43B6271E-152A-452C-81A4-DB91E0044ADF}" srcOrd="0" destOrd="0" parTransId="{67050821-160F-4254-AF08-BAC9CAB4B16C}" sibTransId="{ED5BD601-73F7-4B86-8347-E7CCBE1D70F2}"/>
    <dgm:cxn modelId="{A0B20ACD-C56B-4669-BD07-33FC5737FA04}" type="presParOf" srcId="{03A060E8-C150-42E6-BDD8-87FAE672D44C}" destId="{E52A0EC1-D138-4FF5-B800-A875A3C88AD0}" srcOrd="0" destOrd="0" presId="urn:microsoft.com/office/officeart/2005/8/layout/vList2"/>
    <dgm:cxn modelId="{703CE812-ABAE-4826-9CA6-09EAAE51DF78}" type="presParOf" srcId="{03A060E8-C150-42E6-BDD8-87FAE672D44C}" destId="{24C0EF4A-C2B8-4D52-B7BB-6D581EEFEF4A}" srcOrd="1" destOrd="0" presId="urn:microsoft.com/office/officeart/2005/8/layout/vList2"/>
    <dgm:cxn modelId="{2477AFB7-6962-481E-B9A8-1BEFEFB7F8BB}" type="presParOf" srcId="{03A060E8-C150-42E6-BDD8-87FAE672D44C}" destId="{0013079E-D45A-46CA-8528-07A44F5D8D1D}" srcOrd="2" destOrd="0" presId="urn:microsoft.com/office/officeart/2005/8/layout/vList2"/>
    <dgm:cxn modelId="{D68822A1-CA3D-4204-AD41-06B5AFA0DAA3}" type="presParOf" srcId="{03A060E8-C150-42E6-BDD8-87FAE672D44C}" destId="{CD79028A-18B9-482D-97F9-332471C6C131}" srcOrd="3" destOrd="0" presId="urn:microsoft.com/office/officeart/2005/8/layout/vList2"/>
    <dgm:cxn modelId="{2764AB0B-8F92-4385-94AB-D261E4ABE2C8}" type="presParOf" srcId="{03A060E8-C150-42E6-BDD8-87FAE672D44C}" destId="{D8C4E830-B974-403C-BABE-2EF8EAD60A07}" srcOrd="4" destOrd="0" presId="urn:microsoft.com/office/officeart/2005/8/layout/vList2"/>
    <dgm:cxn modelId="{7CE87E37-BD86-4969-A944-E0D792728FB4}" type="presParOf" srcId="{03A060E8-C150-42E6-BDD8-87FAE672D44C}" destId="{6BEE368D-1C2C-46FA-8EF9-DDB9D3EE645F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2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AF4A3AE-2554-49A7-B848-4F3287A6CEB3}" type="doc">
      <dgm:prSet loTypeId="urn:microsoft.com/office/officeart/2005/8/layout/hierarchy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1025130-A0BF-4B89-B176-B8FA75D24938}">
      <dgm:prSet phldrT="[Text]"/>
      <dgm:spPr/>
      <dgm:t>
        <a:bodyPr/>
        <a:lstStyle/>
        <a:p>
          <a:r>
            <a:rPr lang="de-DE" dirty="0" smtClean="0"/>
            <a:t>Pipeline</a:t>
          </a:r>
          <a:endParaRPr lang="de-DE" dirty="0"/>
        </a:p>
      </dgm:t>
    </dgm:pt>
    <dgm:pt modelId="{79E4EFAF-8EFB-4323-AC63-96D835A140C9}" type="parTrans" cxnId="{F6944F88-23A0-401E-9DEE-44A2F4291FCD}">
      <dgm:prSet/>
      <dgm:spPr/>
      <dgm:t>
        <a:bodyPr/>
        <a:lstStyle/>
        <a:p>
          <a:endParaRPr lang="de-DE"/>
        </a:p>
      </dgm:t>
    </dgm:pt>
    <dgm:pt modelId="{378C2B9A-77D1-4874-9D82-0BB6782865D5}" type="sibTrans" cxnId="{F6944F88-23A0-401E-9DEE-44A2F4291FCD}">
      <dgm:prSet/>
      <dgm:spPr/>
      <dgm:t>
        <a:bodyPr/>
        <a:lstStyle/>
        <a:p>
          <a:endParaRPr lang="de-DE"/>
        </a:p>
      </dgm:t>
    </dgm:pt>
    <dgm:pt modelId="{9A8C81C1-D66F-433E-B727-716E03166911}">
      <dgm:prSet phldrT="[Text]"/>
      <dgm:spPr/>
      <dgm:t>
        <a:bodyPr/>
        <a:lstStyle/>
        <a:p>
          <a:r>
            <a:rPr lang="de-DE" dirty="0" smtClean="0"/>
            <a:t>Pipes</a:t>
          </a:r>
        </a:p>
        <a:p>
          <a:r>
            <a:rPr lang="de-DE" dirty="0" smtClean="0"/>
            <a:t>(Rendering </a:t>
          </a:r>
          <a:r>
            <a:rPr lang="de-DE" dirty="0" err="1" smtClean="0"/>
            <a:t>Scope</a:t>
          </a:r>
          <a:r>
            <a:rPr lang="de-DE" dirty="0" smtClean="0"/>
            <a:t>)</a:t>
          </a:r>
          <a:endParaRPr lang="de-DE" dirty="0"/>
        </a:p>
      </dgm:t>
    </dgm:pt>
    <dgm:pt modelId="{5E18926A-D254-43DC-9395-A8E2739CB29C}" type="parTrans" cxnId="{CD9FD375-0898-4D05-9338-8D53F0CD91A3}">
      <dgm:prSet/>
      <dgm:spPr/>
      <dgm:t>
        <a:bodyPr/>
        <a:lstStyle/>
        <a:p>
          <a:endParaRPr lang="de-DE"/>
        </a:p>
      </dgm:t>
    </dgm:pt>
    <dgm:pt modelId="{95E1D5EA-3941-46CC-B791-33FB7A45282A}" type="sibTrans" cxnId="{CD9FD375-0898-4D05-9338-8D53F0CD91A3}">
      <dgm:prSet/>
      <dgm:spPr/>
      <dgm:t>
        <a:bodyPr/>
        <a:lstStyle/>
        <a:p>
          <a:endParaRPr lang="de-DE"/>
        </a:p>
      </dgm:t>
    </dgm:pt>
    <dgm:pt modelId="{9036D523-0292-49AA-976C-1F1C388BC838}">
      <dgm:prSet phldrT="[Text]"/>
      <dgm:spPr/>
      <dgm:t>
        <a:bodyPr/>
        <a:lstStyle/>
        <a:p>
          <a:r>
            <a:rPr lang="de-DE" dirty="0" smtClean="0"/>
            <a:t>Processing Pipelines</a:t>
          </a:r>
          <a:endParaRPr lang="de-DE" dirty="0"/>
        </a:p>
      </dgm:t>
    </dgm:pt>
    <dgm:pt modelId="{6B17DF22-1F7D-4D50-A47A-105F6E6290A3}" type="parTrans" cxnId="{8CB03788-76CC-4598-A18C-2A68B0D851D6}">
      <dgm:prSet/>
      <dgm:spPr/>
      <dgm:t>
        <a:bodyPr/>
        <a:lstStyle/>
        <a:p>
          <a:endParaRPr lang="de-DE"/>
        </a:p>
      </dgm:t>
    </dgm:pt>
    <dgm:pt modelId="{B81A4F7F-EB7D-4425-ADD2-BE0703A882F6}" type="sibTrans" cxnId="{8CB03788-76CC-4598-A18C-2A68B0D851D6}">
      <dgm:prSet/>
      <dgm:spPr/>
      <dgm:t>
        <a:bodyPr/>
        <a:lstStyle/>
        <a:p>
          <a:endParaRPr lang="de-DE"/>
        </a:p>
      </dgm:t>
    </dgm:pt>
    <dgm:pt modelId="{2F88A6BF-9721-4BAC-9794-4A35D0056D01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Binders</a:t>
          </a:r>
          <a:endParaRPr lang="de-DE" dirty="0"/>
        </a:p>
      </dgm:t>
    </dgm:pt>
    <dgm:pt modelId="{9F26094D-C419-499B-B33C-DD114D265BB4}" type="parTrans" cxnId="{E58E2885-22D0-4958-9A3E-CFE74C61E031}">
      <dgm:prSet/>
      <dgm:spPr/>
      <dgm:t>
        <a:bodyPr/>
        <a:lstStyle/>
        <a:p>
          <a:endParaRPr lang="de-DE"/>
        </a:p>
      </dgm:t>
    </dgm:pt>
    <dgm:pt modelId="{7B32FF2B-3ED8-4E0B-BF7A-ADFFD08ADB58}" type="sibTrans" cxnId="{E58E2885-22D0-4958-9A3E-CFE74C61E031}">
      <dgm:prSet/>
      <dgm:spPr/>
      <dgm:t>
        <a:bodyPr/>
        <a:lstStyle/>
        <a:p>
          <a:endParaRPr lang="de-DE"/>
        </a:p>
      </dgm:t>
    </dgm:pt>
    <dgm:pt modelId="{0D715043-B9AA-4DEF-AB89-EE380E4CC0E2}">
      <dgm:prSet phldrT="[Text]"/>
      <dgm:spPr/>
      <dgm:t>
        <a:bodyPr/>
        <a:lstStyle/>
        <a:p>
          <a:r>
            <a:rPr lang="de-DE" dirty="0" err="1" smtClean="0"/>
            <a:t>Effect</a:t>
          </a:r>
          <a:r>
            <a:rPr lang="de-DE" dirty="0" smtClean="0"/>
            <a:t> Binder Pools</a:t>
          </a:r>
          <a:endParaRPr lang="de-DE" dirty="0"/>
        </a:p>
      </dgm:t>
    </dgm:pt>
    <dgm:pt modelId="{D958610F-A61D-4C79-9F81-FB58926F3766}" type="parTrans" cxnId="{27C9F227-2E29-4385-B4DB-84571C3C92F3}">
      <dgm:prSet/>
      <dgm:spPr/>
      <dgm:t>
        <a:bodyPr/>
        <a:lstStyle/>
        <a:p>
          <a:endParaRPr lang="de-DE"/>
        </a:p>
      </dgm:t>
    </dgm:pt>
    <dgm:pt modelId="{1EDB526C-34D4-4215-B3A9-FCC574CEBF2F}" type="sibTrans" cxnId="{27C9F227-2E29-4385-B4DB-84571C3C92F3}">
      <dgm:prSet/>
      <dgm:spPr/>
      <dgm:t>
        <a:bodyPr/>
        <a:lstStyle/>
        <a:p>
          <a:endParaRPr lang="de-DE"/>
        </a:p>
      </dgm:t>
    </dgm:pt>
    <dgm:pt modelId="{64DFA500-4CCE-427A-AAC8-346A18058667}">
      <dgm:prSet phldrT="[Text]"/>
      <dgm:spPr/>
      <dgm:t>
        <a:bodyPr/>
        <a:lstStyle/>
        <a:p>
          <a:r>
            <a:rPr lang="de-DE" dirty="0" smtClean="0"/>
            <a:t>Render Targets</a:t>
          </a:r>
          <a:endParaRPr lang="de-DE" dirty="0"/>
        </a:p>
      </dgm:t>
    </dgm:pt>
    <dgm:pt modelId="{432B56C6-5C77-4DA7-887E-00E9337075BC}" type="parTrans" cxnId="{A973ECF4-7798-4F12-A995-37C92073A6A8}">
      <dgm:prSet/>
      <dgm:spPr/>
      <dgm:t>
        <a:bodyPr/>
        <a:lstStyle/>
        <a:p>
          <a:endParaRPr lang="de-DE"/>
        </a:p>
      </dgm:t>
    </dgm:pt>
    <dgm:pt modelId="{D9528977-E3B8-42E5-9321-936477CDF92B}" type="sibTrans" cxnId="{A973ECF4-7798-4F12-A995-37C92073A6A8}">
      <dgm:prSet/>
      <dgm:spPr/>
      <dgm:t>
        <a:bodyPr/>
        <a:lstStyle/>
        <a:p>
          <a:endParaRPr lang="de-DE"/>
        </a:p>
      </dgm:t>
    </dgm:pt>
    <dgm:pt modelId="{E2D0F876-7586-4699-A962-208498945AA2}">
      <dgm:prSet phldrT="[Text]"/>
      <dgm:spPr/>
      <dgm:t>
        <a:bodyPr/>
        <a:lstStyle/>
        <a:p>
          <a:r>
            <a:rPr lang="de-DE" smtClean="0"/>
            <a:t>Render Tree</a:t>
          </a:r>
          <a:endParaRPr lang="de-DE" dirty="0"/>
        </a:p>
      </dgm:t>
    </dgm:pt>
    <dgm:pt modelId="{6AD3EB1C-4309-4130-AECD-697E92617455}" type="parTrans" cxnId="{EC15B1B5-2158-4FFB-B09B-D54A18A46D56}">
      <dgm:prSet/>
      <dgm:spPr/>
      <dgm:t>
        <a:bodyPr/>
        <a:lstStyle/>
        <a:p>
          <a:endParaRPr lang="de-DE"/>
        </a:p>
      </dgm:t>
    </dgm:pt>
    <dgm:pt modelId="{EDDAB4BB-814D-4324-81DC-9A8C52961519}" type="sibTrans" cxnId="{EC15B1B5-2158-4FFB-B09B-D54A18A46D56}">
      <dgm:prSet/>
      <dgm:spPr/>
      <dgm:t>
        <a:bodyPr/>
        <a:lstStyle/>
        <a:p>
          <a:endParaRPr lang="de-DE"/>
        </a:p>
      </dgm:t>
    </dgm:pt>
    <dgm:pt modelId="{B0B009AA-900E-4DB7-ACEE-20C77B24DC51}" type="pres">
      <dgm:prSet presAssocID="{3AF4A3AE-2554-49A7-B848-4F3287A6CEB3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96A2AFCA-B090-473A-8153-4F1B8139E53C}" type="pres">
      <dgm:prSet presAssocID="{F1025130-A0BF-4B89-B176-B8FA75D24938}" presName="vertOne" presStyleCnt="0"/>
      <dgm:spPr/>
    </dgm:pt>
    <dgm:pt modelId="{1F932CE6-F101-4539-B2C7-DB0563568897}" type="pres">
      <dgm:prSet presAssocID="{F1025130-A0BF-4B89-B176-B8FA75D24938}" presName="txOn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9D080AA-8203-4D9F-898B-211FE13A098E}" type="pres">
      <dgm:prSet presAssocID="{F1025130-A0BF-4B89-B176-B8FA75D24938}" presName="parTransOne" presStyleCnt="0"/>
      <dgm:spPr/>
    </dgm:pt>
    <dgm:pt modelId="{65727CF8-A172-4514-9722-8ACC8D19F221}" type="pres">
      <dgm:prSet presAssocID="{F1025130-A0BF-4B89-B176-B8FA75D24938}" presName="horzOne" presStyleCnt="0"/>
      <dgm:spPr/>
    </dgm:pt>
    <dgm:pt modelId="{8CB8F728-D1E9-4754-B560-536EE8A3B19C}" type="pres">
      <dgm:prSet presAssocID="{9A8C81C1-D66F-433E-B727-716E03166911}" presName="vertTwo" presStyleCnt="0"/>
      <dgm:spPr/>
    </dgm:pt>
    <dgm:pt modelId="{B1C154B6-C3DE-408A-9D97-101E52235663}" type="pres">
      <dgm:prSet presAssocID="{9A8C81C1-D66F-433E-B727-716E03166911}" presName="txTwo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0818DCD-FC1E-40A6-83D5-6621518E44B4}" type="pres">
      <dgm:prSet presAssocID="{9A8C81C1-D66F-433E-B727-716E03166911}" presName="parTransTwo" presStyleCnt="0"/>
      <dgm:spPr/>
    </dgm:pt>
    <dgm:pt modelId="{6302FCD7-3164-4992-85F1-D9D9D05B1AD9}" type="pres">
      <dgm:prSet presAssocID="{9A8C81C1-D66F-433E-B727-716E03166911}" presName="horzTwo" presStyleCnt="0"/>
      <dgm:spPr/>
    </dgm:pt>
    <dgm:pt modelId="{FFA29451-210D-414E-BA0E-9E21562C9F0D}" type="pres">
      <dgm:prSet presAssocID="{64DFA500-4CCE-427A-AAC8-346A18058667}" presName="vertThree" presStyleCnt="0"/>
      <dgm:spPr/>
    </dgm:pt>
    <dgm:pt modelId="{B603C4D2-69F3-4327-840B-3BE8C28A21FC}" type="pres">
      <dgm:prSet presAssocID="{64DFA500-4CCE-427A-AAC8-346A18058667}" presName="txThre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84164007-C47D-4DB4-889B-1F7358BE24E9}" type="pres">
      <dgm:prSet presAssocID="{64DFA500-4CCE-427A-AAC8-346A18058667}" presName="horzThree" presStyleCnt="0"/>
      <dgm:spPr/>
    </dgm:pt>
    <dgm:pt modelId="{7AAC4A3C-BF07-4662-888E-DCEBBE3DCA91}" type="pres">
      <dgm:prSet presAssocID="{D9528977-E3B8-42E5-9321-936477CDF92B}" presName="sibSpaceThree" presStyleCnt="0"/>
      <dgm:spPr/>
    </dgm:pt>
    <dgm:pt modelId="{D2D69754-025C-42A4-B146-F980EF6803EC}" type="pres">
      <dgm:prSet presAssocID="{9036D523-0292-49AA-976C-1F1C388BC838}" presName="vertThree" presStyleCnt="0"/>
      <dgm:spPr/>
    </dgm:pt>
    <dgm:pt modelId="{B37CF7C3-6432-4AEA-BD46-E2BEB415D17F}" type="pres">
      <dgm:prSet presAssocID="{9036D523-0292-49AA-976C-1F1C388BC838}" presName="txThre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9E7138BD-F345-4530-8305-7EA72E856C27}" type="pres">
      <dgm:prSet presAssocID="{9036D523-0292-49AA-976C-1F1C388BC838}" presName="horzThree" presStyleCnt="0"/>
      <dgm:spPr/>
    </dgm:pt>
    <dgm:pt modelId="{E292DCE7-356B-4EAA-8FF4-856D4CDE475B}" type="pres">
      <dgm:prSet presAssocID="{95E1D5EA-3941-46CC-B791-33FB7A45282A}" presName="sibSpaceTwo" presStyleCnt="0"/>
      <dgm:spPr/>
    </dgm:pt>
    <dgm:pt modelId="{3042F03B-2C55-4061-B3F3-4362DADD803C}" type="pres">
      <dgm:prSet presAssocID="{2F88A6BF-9721-4BAC-9794-4A35D0056D01}" presName="vertTwo" presStyleCnt="0"/>
      <dgm:spPr/>
    </dgm:pt>
    <dgm:pt modelId="{029EB270-C535-420B-A71F-D3587AD1088E}" type="pres">
      <dgm:prSet presAssocID="{2F88A6BF-9721-4BAC-9794-4A35D0056D01}" presName="txTwo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611124A-7135-45BD-8971-77E6F65CE2E1}" type="pres">
      <dgm:prSet presAssocID="{2F88A6BF-9721-4BAC-9794-4A35D0056D01}" presName="horzTwo" presStyleCnt="0"/>
      <dgm:spPr/>
    </dgm:pt>
    <dgm:pt modelId="{904BC1E7-878F-4663-B881-EBFC6C002262}" type="pres">
      <dgm:prSet presAssocID="{7B32FF2B-3ED8-4E0B-BF7A-ADFFD08ADB58}" presName="sibSpaceTwo" presStyleCnt="0"/>
      <dgm:spPr/>
    </dgm:pt>
    <dgm:pt modelId="{CE534B1E-50FC-4130-858E-B9D405A13EDE}" type="pres">
      <dgm:prSet presAssocID="{0D715043-B9AA-4DEF-AB89-EE380E4CC0E2}" presName="vertTwo" presStyleCnt="0"/>
      <dgm:spPr/>
    </dgm:pt>
    <dgm:pt modelId="{09E65182-71EA-439B-B928-AA7AD56BD860}" type="pres">
      <dgm:prSet presAssocID="{0D715043-B9AA-4DEF-AB89-EE380E4CC0E2}" presName="txTwo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2F32397-6B50-4A41-BC65-87AA42A3D9DC}" type="pres">
      <dgm:prSet presAssocID="{0D715043-B9AA-4DEF-AB89-EE380E4CC0E2}" presName="horzTwo" presStyleCnt="0"/>
      <dgm:spPr/>
    </dgm:pt>
    <dgm:pt modelId="{06C552CC-9F62-4A45-B39A-119F0C43A012}" type="pres">
      <dgm:prSet presAssocID="{1EDB526C-34D4-4215-B3A9-FCC574CEBF2F}" presName="sibSpaceTwo" presStyleCnt="0"/>
      <dgm:spPr/>
    </dgm:pt>
    <dgm:pt modelId="{E1087E28-D34C-43E6-AE27-FF3A44FFCA0D}" type="pres">
      <dgm:prSet presAssocID="{E2D0F876-7586-4699-A962-208498945AA2}" presName="vertTwo" presStyleCnt="0"/>
      <dgm:spPr/>
    </dgm:pt>
    <dgm:pt modelId="{BBB0940A-709B-475F-90A2-C65E0DB69C1F}" type="pres">
      <dgm:prSet presAssocID="{E2D0F876-7586-4699-A962-208498945AA2}" presName="txTwo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E7E8166-14A9-427C-8F45-ECA5BE11F8D0}" type="pres">
      <dgm:prSet presAssocID="{E2D0F876-7586-4699-A962-208498945AA2}" presName="horzTwo" presStyleCnt="0"/>
      <dgm:spPr/>
    </dgm:pt>
  </dgm:ptLst>
  <dgm:cxnLst>
    <dgm:cxn modelId="{59C39C89-BDBE-4F77-9AE7-0203D5F1F56A}" type="presOf" srcId="{9A8C81C1-D66F-433E-B727-716E03166911}" destId="{B1C154B6-C3DE-408A-9D97-101E52235663}" srcOrd="0" destOrd="0" presId="urn:microsoft.com/office/officeart/2005/8/layout/hierarchy4"/>
    <dgm:cxn modelId="{A973ECF4-7798-4F12-A995-37C92073A6A8}" srcId="{9A8C81C1-D66F-433E-B727-716E03166911}" destId="{64DFA500-4CCE-427A-AAC8-346A18058667}" srcOrd="0" destOrd="0" parTransId="{432B56C6-5C77-4DA7-887E-00E9337075BC}" sibTransId="{D9528977-E3B8-42E5-9321-936477CDF92B}"/>
    <dgm:cxn modelId="{CD9FD375-0898-4D05-9338-8D53F0CD91A3}" srcId="{F1025130-A0BF-4B89-B176-B8FA75D24938}" destId="{9A8C81C1-D66F-433E-B727-716E03166911}" srcOrd="0" destOrd="0" parTransId="{5E18926A-D254-43DC-9395-A8E2739CB29C}" sibTransId="{95E1D5EA-3941-46CC-B791-33FB7A45282A}"/>
    <dgm:cxn modelId="{8CB03788-76CC-4598-A18C-2A68B0D851D6}" srcId="{9A8C81C1-D66F-433E-B727-716E03166911}" destId="{9036D523-0292-49AA-976C-1F1C388BC838}" srcOrd="1" destOrd="0" parTransId="{6B17DF22-1F7D-4D50-A47A-105F6E6290A3}" sibTransId="{B81A4F7F-EB7D-4425-ADD2-BE0703A882F6}"/>
    <dgm:cxn modelId="{CA31D329-98A9-4C35-B94C-5667ACAC826F}" type="presOf" srcId="{E2D0F876-7586-4699-A962-208498945AA2}" destId="{BBB0940A-709B-475F-90A2-C65E0DB69C1F}" srcOrd="0" destOrd="0" presId="urn:microsoft.com/office/officeart/2005/8/layout/hierarchy4"/>
    <dgm:cxn modelId="{3C7F1E5D-26F0-4CBE-8999-F257FA7E79C0}" type="presOf" srcId="{0D715043-B9AA-4DEF-AB89-EE380E4CC0E2}" destId="{09E65182-71EA-439B-B928-AA7AD56BD860}" srcOrd="0" destOrd="0" presId="urn:microsoft.com/office/officeart/2005/8/layout/hierarchy4"/>
    <dgm:cxn modelId="{F677F985-8DC4-4F3F-81B1-D8E5414B2B22}" type="presOf" srcId="{F1025130-A0BF-4B89-B176-B8FA75D24938}" destId="{1F932CE6-F101-4539-B2C7-DB0563568897}" srcOrd="0" destOrd="0" presId="urn:microsoft.com/office/officeart/2005/8/layout/hierarchy4"/>
    <dgm:cxn modelId="{E58E2885-22D0-4958-9A3E-CFE74C61E031}" srcId="{F1025130-A0BF-4B89-B176-B8FA75D24938}" destId="{2F88A6BF-9721-4BAC-9794-4A35D0056D01}" srcOrd="1" destOrd="0" parTransId="{9F26094D-C419-499B-B33C-DD114D265BB4}" sibTransId="{7B32FF2B-3ED8-4E0B-BF7A-ADFFD08ADB58}"/>
    <dgm:cxn modelId="{F6944F88-23A0-401E-9DEE-44A2F4291FCD}" srcId="{3AF4A3AE-2554-49A7-B848-4F3287A6CEB3}" destId="{F1025130-A0BF-4B89-B176-B8FA75D24938}" srcOrd="0" destOrd="0" parTransId="{79E4EFAF-8EFB-4323-AC63-96D835A140C9}" sibTransId="{378C2B9A-77D1-4874-9D82-0BB6782865D5}"/>
    <dgm:cxn modelId="{EC15B1B5-2158-4FFB-B09B-D54A18A46D56}" srcId="{F1025130-A0BF-4B89-B176-B8FA75D24938}" destId="{E2D0F876-7586-4699-A962-208498945AA2}" srcOrd="3" destOrd="0" parTransId="{6AD3EB1C-4309-4130-AECD-697E92617455}" sibTransId="{EDDAB4BB-814D-4324-81DC-9A8C52961519}"/>
    <dgm:cxn modelId="{27C9F227-2E29-4385-B4DB-84571C3C92F3}" srcId="{F1025130-A0BF-4B89-B176-B8FA75D24938}" destId="{0D715043-B9AA-4DEF-AB89-EE380E4CC0E2}" srcOrd="2" destOrd="0" parTransId="{D958610F-A61D-4C79-9F81-FB58926F3766}" sibTransId="{1EDB526C-34D4-4215-B3A9-FCC574CEBF2F}"/>
    <dgm:cxn modelId="{F0BFF123-DB93-4551-BB1A-1802AA9632A9}" type="presOf" srcId="{64DFA500-4CCE-427A-AAC8-346A18058667}" destId="{B603C4D2-69F3-4327-840B-3BE8C28A21FC}" srcOrd="0" destOrd="0" presId="urn:microsoft.com/office/officeart/2005/8/layout/hierarchy4"/>
    <dgm:cxn modelId="{263B85E9-93EA-4425-8BF8-EBA0DC09D4CD}" type="presOf" srcId="{2F88A6BF-9721-4BAC-9794-4A35D0056D01}" destId="{029EB270-C535-420B-A71F-D3587AD1088E}" srcOrd="0" destOrd="0" presId="urn:microsoft.com/office/officeart/2005/8/layout/hierarchy4"/>
    <dgm:cxn modelId="{49F0C08C-8883-4060-BBD1-9475C470A0B0}" type="presOf" srcId="{3AF4A3AE-2554-49A7-B848-4F3287A6CEB3}" destId="{B0B009AA-900E-4DB7-ACEE-20C77B24DC51}" srcOrd="0" destOrd="0" presId="urn:microsoft.com/office/officeart/2005/8/layout/hierarchy4"/>
    <dgm:cxn modelId="{34C4EFFB-049F-452D-AF4B-F2745B3F40C7}" type="presOf" srcId="{9036D523-0292-49AA-976C-1F1C388BC838}" destId="{B37CF7C3-6432-4AEA-BD46-E2BEB415D17F}" srcOrd="0" destOrd="0" presId="urn:microsoft.com/office/officeart/2005/8/layout/hierarchy4"/>
    <dgm:cxn modelId="{A5B502FC-441A-4358-BFC0-F3962DB5D115}" type="presParOf" srcId="{B0B009AA-900E-4DB7-ACEE-20C77B24DC51}" destId="{96A2AFCA-B090-473A-8153-4F1B8139E53C}" srcOrd="0" destOrd="0" presId="urn:microsoft.com/office/officeart/2005/8/layout/hierarchy4"/>
    <dgm:cxn modelId="{A3CFA881-AB2D-4E27-A424-306B8C5FB02F}" type="presParOf" srcId="{96A2AFCA-B090-473A-8153-4F1B8139E53C}" destId="{1F932CE6-F101-4539-B2C7-DB0563568897}" srcOrd="0" destOrd="0" presId="urn:microsoft.com/office/officeart/2005/8/layout/hierarchy4"/>
    <dgm:cxn modelId="{CC996254-4E7A-4D33-AECA-B735F9AC7028}" type="presParOf" srcId="{96A2AFCA-B090-473A-8153-4F1B8139E53C}" destId="{F9D080AA-8203-4D9F-898B-211FE13A098E}" srcOrd="1" destOrd="0" presId="urn:microsoft.com/office/officeart/2005/8/layout/hierarchy4"/>
    <dgm:cxn modelId="{12DF77D4-7965-4C51-B1AD-93AA670E0E86}" type="presParOf" srcId="{96A2AFCA-B090-473A-8153-4F1B8139E53C}" destId="{65727CF8-A172-4514-9722-8ACC8D19F221}" srcOrd="2" destOrd="0" presId="urn:microsoft.com/office/officeart/2005/8/layout/hierarchy4"/>
    <dgm:cxn modelId="{A257F211-8465-46B1-8DAB-44C009CADE2C}" type="presParOf" srcId="{65727CF8-A172-4514-9722-8ACC8D19F221}" destId="{8CB8F728-D1E9-4754-B560-536EE8A3B19C}" srcOrd="0" destOrd="0" presId="urn:microsoft.com/office/officeart/2005/8/layout/hierarchy4"/>
    <dgm:cxn modelId="{0A830011-3B2C-4E66-AE55-9F2C6DD5DFAF}" type="presParOf" srcId="{8CB8F728-D1E9-4754-B560-536EE8A3B19C}" destId="{B1C154B6-C3DE-408A-9D97-101E52235663}" srcOrd="0" destOrd="0" presId="urn:microsoft.com/office/officeart/2005/8/layout/hierarchy4"/>
    <dgm:cxn modelId="{0EA745D2-97A4-42DA-9F99-CB6AA4D92598}" type="presParOf" srcId="{8CB8F728-D1E9-4754-B560-536EE8A3B19C}" destId="{A0818DCD-FC1E-40A6-83D5-6621518E44B4}" srcOrd="1" destOrd="0" presId="urn:microsoft.com/office/officeart/2005/8/layout/hierarchy4"/>
    <dgm:cxn modelId="{40747682-E665-4C2B-B350-55BA414891DC}" type="presParOf" srcId="{8CB8F728-D1E9-4754-B560-536EE8A3B19C}" destId="{6302FCD7-3164-4992-85F1-D9D9D05B1AD9}" srcOrd="2" destOrd="0" presId="urn:microsoft.com/office/officeart/2005/8/layout/hierarchy4"/>
    <dgm:cxn modelId="{CFCD1E8E-C927-49CA-ABEC-11363DCD1D7D}" type="presParOf" srcId="{6302FCD7-3164-4992-85F1-D9D9D05B1AD9}" destId="{FFA29451-210D-414E-BA0E-9E21562C9F0D}" srcOrd="0" destOrd="0" presId="urn:microsoft.com/office/officeart/2005/8/layout/hierarchy4"/>
    <dgm:cxn modelId="{FE7075DC-AEF2-411B-B133-A972ED59B760}" type="presParOf" srcId="{FFA29451-210D-414E-BA0E-9E21562C9F0D}" destId="{B603C4D2-69F3-4327-840B-3BE8C28A21FC}" srcOrd="0" destOrd="0" presId="urn:microsoft.com/office/officeart/2005/8/layout/hierarchy4"/>
    <dgm:cxn modelId="{F5D3CAAC-A046-4F1D-80BA-DFAF2E9B3A6F}" type="presParOf" srcId="{FFA29451-210D-414E-BA0E-9E21562C9F0D}" destId="{84164007-C47D-4DB4-889B-1F7358BE24E9}" srcOrd="1" destOrd="0" presId="urn:microsoft.com/office/officeart/2005/8/layout/hierarchy4"/>
    <dgm:cxn modelId="{A8A4B3A3-FB57-4CBC-A610-88DCBB9D45A5}" type="presParOf" srcId="{6302FCD7-3164-4992-85F1-D9D9D05B1AD9}" destId="{7AAC4A3C-BF07-4662-888E-DCEBBE3DCA91}" srcOrd="1" destOrd="0" presId="urn:microsoft.com/office/officeart/2005/8/layout/hierarchy4"/>
    <dgm:cxn modelId="{F9597418-DCC2-48E8-87A9-33B4B41226DA}" type="presParOf" srcId="{6302FCD7-3164-4992-85F1-D9D9D05B1AD9}" destId="{D2D69754-025C-42A4-B146-F980EF6803EC}" srcOrd="2" destOrd="0" presId="urn:microsoft.com/office/officeart/2005/8/layout/hierarchy4"/>
    <dgm:cxn modelId="{D9B8262B-FF01-4329-B6EE-773343EB7EF0}" type="presParOf" srcId="{D2D69754-025C-42A4-B146-F980EF6803EC}" destId="{B37CF7C3-6432-4AEA-BD46-E2BEB415D17F}" srcOrd="0" destOrd="0" presId="urn:microsoft.com/office/officeart/2005/8/layout/hierarchy4"/>
    <dgm:cxn modelId="{3FF1DA81-93B7-45D1-90B0-46A7F38B6E33}" type="presParOf" srcId="{D2D69754-025C-42A4-B146-F980EF6803EC}" destId="{9E7138BD-F345-4530-8305-7EA72E856C27}" srcOrd="1" destOrd="0" presId="urn:microsoft.com/office/officeart/2005/8/layout/hierarchy4"/>
    <dgm:cxn modelId="{1CF08264-10E2-4701-9C08-F7829198AFE6}" type="presParOf" srcId="{65727CF8-A172-4514-9722-8ACC8D19F221}" destId="{E292DCE7-356B-4EAA-8FF4-856D4CDE475B}" srcOrd="1" destOrd="0" presId="urn:microsoft.com/office/officeart/2005/8/layout/hierarchy4"/>
    <dgm:cxn modelId="{D25B2CCC-8D66-4C40-B8ED-FF96BF18B15C}" type="presParOf" srcId="{65727CF8-A172-4514-9722-8ACC8D19F221}" destId="{3042F03B-2C55-4061-B3F3-4362DADD803C}" srcOrd="2" destOrd="0" presId="urn:microsoft.com/office/officeart/2005/8/layout/hierarchy4"/>
    <dgm:cxn modelId="{08CBB78C-096C-4065-8B6F-51BCBB14F761}" type="presParOf" srcId="{3042F03B-2C55-4061-B3F3-4362DADD803C}" destId="{029EB270-C535-420B-A71F-D3587AD1088E}" srcOrd="0" destOrd="0" presId="urn:microsoft.com/office/officeart/2005/8/layout/hierarchy4"/>
    <dgm:cxn modelId="{3359AA6E-5D9D-4BA1-8852-11297FB089D7}" type="presParOf" srcId="{3042F03B-2C55-4061-B3F3-4362DADD803C}" destId="{C611124A-7135-45BD-8971-77E6F65CE2E1}" srcOrd="1" destOrd="0" presId="urn:microsoft.com/office/officeart/2005/8/layout/hierarchy4"/>
    <dgm:cxn modelId="{6305041E-68E9-47A0-B44E-A7A1A0CBBF6F}" type="presParOf" srcId="{65727CF8-A172-4514-9722-8ACC8D19F221}" destId="{904BC1E7-878F-4663-B881-EBFC6C002262}" srcOrd="3" destOrd="0" presId="urn:microsoft.com/office/officeart/2005/8/layout/hierarchy4"/>
    <dgm:cxn modelId="{3439DB68-90F4-49AB-99DB-CCDE7635F9C9}" type="presParOf" srcId="{65727CF8-A172-4514-9722-8ACC8D19F221}" destId="{CE534B1E-50FC-4130-858E-B9D405A13EDE}" srcOrd="4" destOrd="0" presId="urn:microsoft.com/office/officeart/2005/8/layout/hierarchy4"/>
    <dgm:cxn modelId="{FBFACA14-3E15-4149-814D-85D89ABC5A93}" type="presParOf" srcId="{CE534B1E-50FC-4130-858E-B9D405A13EDE}" destId="{09E65182-71EA-439B-B928-AA7AD56BD860}" srcOrd="0" destOrd="0" presId="urn:microsoft.com/office/officeart/2005/8/layout/hierarchy4"/>
    <dgm:cxn modelId="{B5B62A2B-401A-42F4-BF08-02164AC7B8AA}" type="presParOf" srcId="{CE534B1E-50FC-4130-858E-B9D405A13EDE}" destId="{E2F32397-6B50-4A41-BC65-87AA42A3D9DC}" srcOrd="1" destOrd="0" presId="urn:microsoft.com/office/officeart/2005/8/layout/hierarchy4"/>
    <dgm:cxn modelId="{54EC577B-D239-4AE3-AEF0-FF0741DB262E}" type="presParOf" srcId="{65727CF8-A172-4514-9722-8ACC8D19F221}" destId="{06C552CC-9F62-4A45-B39A-119F0C43A012}" srcOrd="5" destOrd="0" presId="urn:microsoft.com/office/officeart/2005/8/layout/hierarchy4"/>
    <dgm:cxn modelId="{8F3C1C26-4094-437E-987F-D7EB02D9FEFB}" type="presParOf" srcId="{65727CF8-A172-4514-9722-8ACC8D19F221}" destId="{E1087E28-D34C-43E6-AE27-FF3A44FFCA0D}" srcOrd="6" destOrd="0" presId="urn:microsoft.com/office/officeart/2005/8/layout/hierarchy4"/>
    <dgm:cxn modelId="{E50E024C-5459-47C7-82F4-00212BE4B03C}" type="presParOf" srcId="{E1087E28-D34C-43E6-AE27-FF3A44FFCA0D}" destId="{BBB0940A-709B-475F-90A2-C65E0DB69C1F}" srcOrd="0" destOrd="0" presId="urn:microsoft.com/office/officeart/2005/8/layout/hierarchy4"/>
    <dgm:cxn modelId="{CB513716-9760-438E-94F6-63C508628BBB}" type="presParOf" srcId="{E1087E28-D34C-43E6-AE27-FF3A44FFCA0D}" destId="{AE7E8166-14A9-427C-8F45-ECA5BE11F8D0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FB24032-F246-4010-9ADA-90976D4A0C1C}">
      <dsp:nvSpPr>
        <dsp:cNvPr id="0" name=""/>
        <dsp:cNvSpPr/>
      </dsp:nvSpPr>
      <dsp:spPr>
        <a:xfrm>
          <a:off x="7129462" y="2768697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51AA5D-DAC4-4794-9067-08C61F7A1534}">
      <dsp:nvSpPr>
        <dsp:cNvPr id="0" name=""/>
        <dsp:cNvSpPr/>
      </dsp:nvSpPr>
      <dsp:spPr>
        <a:xfrm>
          <a:off x="7129462" y="1174907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7EE867-8349-4852-873C-F660D49CAE8B}">
      <dsp:nvSpPr>
        <dsp:cNvPr id="0" name=""/>
        <dsp:cNvSpPr/>
      </dsp:nvSpPr>
      <dsp:spPr>
        <a:xfrm>
          <a:off x="5025449" y="1174907"/>
          <a:ext cx="91440" cy="50065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0659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2DAAAB-BFF5-4CAA-B29D-7C7391D91902}">
      <dsp:nvSpPr>
        <dsp:cNvPr id="0" name=""/>
        <dsp:cNvSpPr/>
      </dsp:nvSpPr>
      <dsp:spPr>
        <a:xfrm>
          <a:off x="2411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3CABED-6293-4559-AC53-E697B85BA289}">
      <dsp:nvSpPr>
        <dsp:cNvPr id="0" name=""/>
        <dsp:cNvSpPr/>
      </dsp:nvSpPr>
      <dsp:spPr>
        <a:xfrm>
          <a:off x="193684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beCore</a:t>
          </a:r>
          <a:endParaRPr lang="de-DE" sz="1400" kern="1200" dirty="0"/>
        </a:p>
      </dsp:txBody>
      <dsp:txXfrm>
        <a:off x="193684" y="263487"/>
        <a:ext cx="1721465" cy="1093130"/>
      </dsp:txXfrm>
    </dsp:sp>
    <dsp:sp modelId="{92CC861D-57B9-4274-990A-DFE40F3B2374}">
      <dsp:nvSpPr>
        <dsp:cNvPr id="0" name=""/>
        <dsp:cNvSpPr/>
      </dsp:nvSpPr>
      <dsp:spPr>
        <a:xfrm>
          <a:off x="2106423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7643713-5ABF-4B6A-913C-4F638644C461}">
      <dsp:nvSpPr>
        <dsp:cNvPr id="0" name=""/>
        <dsp:cNvSpPr/>
      </dsp:nvSpPr>
      <dsp:spPr>
        <a:xfrm>
          <a:off x="2297697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beMath</a:t>
          </a:r>
          <a:endParaRPr lang="de-DE" sz="1400" kern="1200" dirty="0"/>
        </a:p>
      </dsp:txBody>
      <dsp:txXfrm>
        <a:off x="2297697" y="263487"/>
        <a:ext cx="1721465" cy="1093130"/>
      </dsp:txXfrm>
    </dsp:sp>
    <dsp:sp modelId="{501EE846-E008-4E7C-9AB1-09A9136E796C}">
      <dsp:nvSpPr>
        <dsp:cNvPr id="0" name=""/>
        <dsp:cNvSpPr/>
      </dsp:nvSpPr>
      <dsp:spPr>
        <a:xfrm>
          <a:off x="4210436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C022B0B-908F-4E1D-BA81-29B1D91AC33E}">
      <dsp:nvSpPr>
        <dsp:cNvPr id="0" name=""/>
        <dsp:cNvSpPr/>
      </dsp:nvSpPr>
      <dsp:spPr>
        <a:xfrm>
          <a:off x="4401710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beRender</a:t>
          </a:r>
          <a:endParaRPr lang="de-DE" sz="1400" kern="1200" dirty="0"/>
        </a:p>
      </dsp:txBody>
      <dsp:txXfrm>
        <a:off x="4401710" y="263487"/>
        <a:ext cx="1721465" cy="1093130"/>
      </dsp:txXfrm>
    </dsp:sp>
    <dsp:sp modelId="{0DE55770-7CA0-48A6-8FEF-EDFDA30309F7}">
      <dsp:nvSpPr>
        <dsp:cNvPr id="0" name=""/>
        <dsp:cNvSpPr/>
      </dsp:nvSpPr>
      <dsp:spPr>
        <a:xfrm>
          <a:off x="4210436" y="167556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216F171-D862-4626-B7E0-7602A6343F05}">
      <dsp:nvSpPr>
        <dsp:cNvPr id="0" name=""/>
        <dsp:cNvSpPr/>
      </dsp:nvSpPr>
      <dsp:spPr>
        <a:xfrm>
          <a:off x="4401710" y="185727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beRenderDX</a:t>
          </a:r>
          <a:endParaRPr lang="de-DE" sz="1400" kern="1200" dirty="0"/>
        </a:p>
      </dsp:txBody>
      <dsp:txXfrm>
        <a:off x="4401710" y="1857277"/>
        <a:ext cx="1721465" cy="1093130"/>
      </dsp:txXfrm>
    </dsp:sp>
    <dsp:sp modelId="{F4A015A8-BCD5-436F-B6C2-B24BCF95B996}">
      <dsp:nvSpPr>
        <dsp:cNvPr id="0" name=""/>
        <dsp:cNvSpPr/>
      </dsp:nvSpPr>
      <dsp:spPr>
        <a:xfrm>
          <a:off x="6314449" y="8177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797B476-B7D1-4BCB-83B7-5D067F5B2F14}">
      <dsp:nvSpPr>
        <dsp:cNvPr id="0" name=""/>
        <dsp:cNvSpPr/>
      </dsp:nvSpPr>
      <dsp:spPr>
        <a:xfrm>
          <a:off x="6505723" y="26348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beEntitySystem</a:t>
          </a:r>
          <a:endParaRPr lang="de-DE" sz="1400" kern="1200" dirty="0"/>
        </a:p>
      </dsp:txBody>
      <dsp:txXfrm>
        <a:off x="6505723" y="263487"/>
        <a:ext cx="1721465" cy="1093130"/>
      </dsp:txXfrm>
    </dsp:sp>
    <dsp:sp modelId="{F583E6DB-735C-41E5-9102-FEBA68E1443E}">
      <dsp:nvSpPr>
        <dsp:cNvPr id="0" name=""/>
        <dsp:cNvSpPr/>
      </dsp:nvSpPr>
      <dsp:spPr>
        <a:xfrm>
          <a:off x="6314449" y="167556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B196B4-94C7-4043-9C52-03308C21E56D}">
      <dsp:nvSpPr>
        <dsp:cNvPr id="0" name=""/>
        <dsp:cNvSpPr/>
      </dsp:nvSpPr>
      <dsp:spPr>
        <a:xfrm>
          <a:off x="6505723" y="185727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beScene</a:t>
          </a:r>
          <a:endParaRPr lang="de-DE" sz="1400" kern="1200" dirty="0"/>
        </a:p>
      </dsp:txBody>
      <dsp:txXfrm>
        <a:off x="6505723" y="1857277"/>
        <a:ext cx="1721465" cy="1093130"/>
      </dsp:txXfrm>
    </dsp:sp>
    <dsp:sp modelId="{7D71D3CE-BA13-4AA4-B901-3FF85948BBC3}">
      <dsp:nvSpPr>
        <dsp:cNvPr id="0" name=""/>
        <dsp:cNvSpPr/>
      </dsp:nvSpPr>
      <dsp:spPr>
        <a:xfrm>
          <a:off x="6314449" y="3269357"/>
          <a:ext cx="1721465" cy="109313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1668FCD-901B-4F76-B1E0-E144F8097122}">
      <dsp:nvSpPr>
        <dsp:cNvPr id="0" name=""/>
        <dsp:cNvSpPr/>
      </dsp:nvSpPr>
      <dsp:spPr>
        <a:xfrm>
          <a:off x="6505723" y="3451067"/>
          <a:ext cx="1721465" cy="10931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beSimulation</a:t>
          </a:r>
          <a:r>
            <a:rPr lang="de-DE" sz="1400" kern="1200" dirty="0" smtClean="0"/>
            <a:t>(</a:t>
          </a:r>
          <a:r>
            <a:rPr lang="de-DE" sz="1400" kern="1200" dirty="0" err="1" smtClean="0"/>
            <a:t>PhysX</a:t>
          </a:r>
          <a:r>
            <a:rPr lang="de-DE" sz="1400" kern="1200" dirty="0" smtClean="0"/>
            <a:t>)</a:t>
          </a:r>
          <a:endParaRPr lang="de-DE" sz="1400" kern="1200" dirty="0"/>
        </a:p>
      </dsp:txBody>
      <dsp:txXfrm>
        <a:off x="6505723" y="3451067"/>
        <a:ext cx="1721465" cy="1093130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34512-2127-4AAD-9A99-08A4222F623D}">
      <dsp:nvSpPr>
        <dsp:cNvPr id="0" name=""/>
        <dsp:cNvSpPr/>
      </dsp:nvSpPr>
      <dsp:spPr>
        <a:xfrm>
          <a:off x="0" y="80134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smtClean="0"/>
            <a:t>Global Heap</a:t>
          </a:r>
          <a:endParaRPr lang="de-DE" sz="1300" kern="1200" dirty="0"/>
        </a:p>
      </dsp:txBody>
      <dsp:txXfrm>
        <a:off x="0" y="80134"/>
        <a:ext cx="1928826" cy="311805"/>
      </dsp:txXfrm>
    </dsp:sp>
    <dsp:sp modelId="{9BA09680-E1A8-4A81-94DF-9AF478FB264F}">
      <dsp:nvSpPr>
        <dsp:cNvPr id="0" name=""/>
        <dsp:cNvSpPr/>
      </dsp:nvSpPr>
      <dsp:spPr>
        <a:xfrm>
          <a:off x="0" y="429379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Garbage</a:t>
          </a:r>
          <a:r>
            <a:rPr lang="de-DE" sz="1300" kern="1200" dirty="0" smtClean="0"/>
            <a:t> </a:t>
          </a:r>
          <a:r>
            <a:rPr lang="de-DE" sz="1300" kern="1200" dirty="0" err="1" smtClean="0"/>
            <a:t>Tracker</a:t>
          </a:r>
          <a:endParaRPr lang="de-DE" sz="1300" kern="1200" dirty="0"/>
        </a:p>
      </dsp:txBody>
      <dsp:txXfrm>
        <a:off x="0" y="429379"/>
        <a:ext cx="1928826" cy="311805"/>
      </dsp:txXfrm>
    </dsp:sp>
    <dsp:sp modelId="{12909DCE-CE81-43FB-B554-EC10F38FC788}">
      <dsp:nvSpPr>
        <dsp:cNvPr id="0" name=""/>
        <dsp:cNvSpPr/>
      </dsp:nvSpPr>
      <dsp:spPr>
        <a:xfrm>
          <a:off x="0" y="778624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Info Stream</a:t>
          </a:r>
          <a:endParaRPr lang="de-DE" sz="1300" kern="1200" dirty="0"/>
        </a:p>
      </dsp:txBody>
      <dsp:txXfrm>
        <a:off x="0" y="778624"/>
        <a:ext cx="1928826" cy="311805"/>
      </dsp:txXfrm>
    </dsp:sp>
    <dsp:sp modelId="{204197BB-61D7-4788-B018-0C4F16A180C0}">
      <dsp:nvSpPr>
        <dsp:cNvPr id="0" name=""/>
        <dsp:cNvSpPr/>
      </dsp:nvSpPr>
      <dsp:spPr>
        <a:xfrm>
          <a:off x="0" y="1127869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smtClean="0"/>
            <a:t>File System</a:t>
          </a:r>
          <a:endParaRPr lang="de-DE" sz="1300" kern="1200" dirty="0"/>
        </a:p>
      </dsp:txBody>
      <dsp:txXfrm>
        <a:off x="0" y="1127869"/>
        <a:ext cx="1928826" cy="311805"/>
      </dsp:txXfrm>
    </dsp:sp>
    <dsp:sp modelId="{7583345C-E2B5-40F9-A16B-AA2F54327319}">
      <dsp:nvSpPr>
        <dsp:cNvPr id="0" name=""/>
        <dsp:cNvSpPr/>
      </dsp:nvSpPr>
      <dsp:spPr>
        <a:xfrm>
          <a:off x="0" y="1477114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Resource</a:t>
          </a:r>
          <a:r>
            <a:rPr lang="de-DE" sz="1300" kern="1200" dirty="0" smtClean="0"/>
            <a:t> Management</a:t>
          </a:r>
          <a:endParaRPr lang="de-DE" sz="1300" kern="1200" dirty="0"/>
        </a:p>
      </dsp:txBody>
      <dsp:txXfrm>
        <a:off x="0" y="1477114"/>
        <a:ext cx="1928826" cy="311805"/>
      </dsp:txXfrm>
    </dsp:sp>
    <dsp:sp modelId="{7D4BE9FB-8D5A-45A7-B18A-8DBE9200540C}">
      <dsp:nvSpPr>
        <dsp:cNvPr id="0" name=""/>
        <dsp:cNvSpPr/>
      </dsp:nvSpPr>
      <dsp:spPr>
        <a:xfrm>
          <a:off x="0" y="1788919"/>
          <a:ext cx="1928826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Interfaces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Container Templates</a:t>
          </a:r>
          <a:endParaRPr lang="de-DE" sz="1000" kern="1200" dirty="0"/>
        </a:p>
      </dsp:txBody>
      <dsp:txXfrm>
        <a:off x="0" y="1788919"/>
        <a:ext cx="1928826" cy="343102"/>
      </dsp:txXfrm>
    </dsp:sp>
    <dsp:sp modelId="{E0198C54-707B-4897-BC1D-00ECD6595B64}">
      <dsp:nvSpPr>
        <dsp:cNvPr id="0" name=""/>
        <dsp:cNvSpPr/>
      </dsp:nvSpPr>
      <dsp:spPr>
        <a:xfrm>
          <a:off x="0" y="2132021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Timer</a:t>
          </a:r>
          <a:endParaRPr lang="de-DE" sz="1300" kern="1200" dirty="0"/>
        </a:p>
      </dsp:txBody>
      <dsp:txXfrm>
        <a:off x="0" y="2132021"/>
        <a:ext cx="1928826" cy="311805"/>
      </dsp:txXfrm>
    </dsp:sp>
    <dsp:sp modelId="{64648DB4-7CEB-4C69-B15F-0DB84F963FE4}">
      <dsp:nvSpPr>
        <dsp:cNvPr id="0" name=""/>
        <dsp:cNvSpPr/>
      </dsp:nvSpPr>
      <dsp:spPr>
        <a:xfrm>
          <a:off x="0" y="2481266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STL Container Wrappers</a:t>
          </a:r>
          <a:endParaRPr lang="de-DE" sz="1300" kern="1200" dirty="0"/>
        </a:p>
      </dsp:txBody>
      <dsp:txXfrm>
        <a:off x="0" y="2481266"/>
        <a:ext cx="1928826" cy="311805"/>
      </dsp:txXfrm>
    </dsp:sp>
    <dsp:sp modelId="{82EE033D-C9A3-4BDF-9E35-E6A6378140E8}">
      <dsp:nvSpPr>
        <dsp:cNvPr id="0" name=""/>
        <dsp:cNvSpPr/>
      </dsp:nvSpPr>
      <dsp:spPr>
        <a:xfrm>
          <a:off x="0" y="2793071"/>
          <a:ext cx="1928826" cy="4843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Optimierte Speicherverwaltung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Optimiertes Einfüge- / Löschverhalten</a:t>
          </a:r>
          <a:endParaRPr lang="de-DE" sz="1000" kern="1200" dirty="0"/>
        </a:p>
      </dsp:txBody>
      <dsp:txXfrm>
        <a:off x="0" y="2793071"/>
        <a:ext cx="1928826" cy="484380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34512-2127-4AAD-9A99-08A4222F623D}">
      <dsp:nvSpPr>
        <dsp:cNvPr id="0" name=""/>
        <dsp:cNvSpPr/>
      </dsp:nvSpPr>
      <dsp:spPr>
        <a:xfrm>
          <a:off x="0" y="77801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Vektoren &amp; Matrizen</a:t>
          </a:r>
          <a:endParaRPr lang="de-DE" sz="1300" kern="1200" dirty="0"/>
        </a:p>
      </dsp:txBody>
      <dsp:txXfrm>
        <a:off x="0" y="77801"/>
        <a:ext cx="1928826" cy="311805"/>
      </dsp:txXfrm>
    </dsp:sp>
    <dsp:sp modelId="{12909DCE-CE81-43FB-B554-EC10F38FC788}">
      <dsp:nvSpPr>
        <dsp:cNvPr id="0" name=""/>
        <dsp:cNvSpPr/>
      </dsp:nvSpPr>
      <dsp:spPr>
        <a:xfrm>
          <a:off x="0" y="427046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Strahlen &amp; Ebenen</a:t>
          </a:r>
          <a:endParaRPr lang="de-DE" sz="1300" kern="1200" dirty="0"/>
        </a:p>
      </dsp:txBody>
      <dsp:txXfrm>
        <a:off x="0" y="427046"/>
        <a:ext cx="1928826" cy="311805"/>
      </dsp:txXfrm>
    </dsp:sp>
    <dsp:sp modelId="{204197BB-61D7-4788-B018-0C4F16A180C0}">
      <dsp:nvSpPr>
        <dsp:cNvPr id="0" name=""/>
        <dsp:cNvSpPr/>
      </dsp:nvSpPr>
      <dsp:spPr>
        <a:xfrm>
          <a:off x="0" y="776291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Kugeln &amp; Boxen</a:t>
          </a:r>
          <a:endParaRPr lang="de-DE" sz="1300" kern="1200" dirty="0"/>
        </a:p>
      </dsp:txBody>
      <dsp:txXfrm>
        <a:off x="0" y="776291"/>
        <a:ext cx="1928826" cy="311805"/>
      </dsp:txXfrm>
    </dsp:sp>
    <dsp:sp modelId="{7583345C-E2B5-40F9-A16B-AA2F54327319}">
      <dsp:nvSpPr>
        <dsp:cNvPr id="0" name=""/>
        <dsp:cNvSpPr/>
      </dsp:nvSpPr>
      <dsp:spPr>
        <a:xfrm>
          <a:off x="0" y="1125536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Intersection</a:t>
          </a:r>
          <a:r>
            <a:rPr lang="de-DE" sz="1300" kern="1200" dirty="0" smtClean="0"/>
            <a:t> Tests</a:t>
          </a:r>
          <a:endParaRPr lang="de-DE" sz="1300" kern="1200" dirty="0"/>
        </a:p>
      </dsp:txBody>
      <dsp:txXfrm>
        <a:off x="0" y="1125536"/>
        <a:ext cx="1928826" cy="311805"/>
      </dsp:txXfrm>
    </dsp:sp>
    <dsp:sp modelId="{7D4BE9FB-8D5A-45A7-B18A-8DBE9200540C}">
      <dsp:nvSpPr>
        <dsp:cNvPr id="0" name=""/>
        <dsp:cNvSpPr/>
      </dsp:nvSpPr>
      <dsp:spPr>
        <a:xfrm>
          <a:off x="0" y="1437341"/>
          <a:ext cx="1928826" cy="31619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40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Hauptsächlich zu </a:t>
          </a:r>
          <a:r>
            <a:rPr lang="de-DE" sz="1000" kern="1200" dirty="0" err="1" smtClean="0"/>
            <a:t>Culling</a:t>
          </a:r>
          <a:r>
            <a:rPr lang="de-DE" sz="1000" kern="1200" dirty="0" smtClean="0"/>
            <a:t>- &amp; </a:t>
          </a:r>
          <a:r>
            <a:rPr lang="de-DE" sz="1000" kern="1200" dirty="0" err="1" smtClean="0"/>
            <a:t>Picking</a:t>
          </a:r>
          <a:r>
            <a:rPr lang="de-DE" sz="1000" kern="1200" dirty="0" smtClean="0"/>
            <a:t>-Zwecken</a:t>
          </a:r>
          <a:endParaRPr lang="de-DE" sz="1000" kern="1200" dirty="0"/>
        </a:p>
      </dsp:txBody>
      <dsp:txXfrm>
        <a:off x="0" y="1437341"/>
        <a:ext cx="1928826" cy="316192"/>
      </dsp:txXfrm>
    </dsp:sp>
    <dsp:sp modelId="{E0198C54-707B-4897-BC1D-00ECD6595B64}">
      <dsp:nvSpPr>
        <dsp:cNvPr id="0" name=""/>
        <dsp:cNvSpPr/>
      </dsp:nvSpPr>
      <dsp:spPr>
        <a:xfrm>
          <a:off x="0" y="1753533"/>
          <a:ext cx="192882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Utilities</a:t>
          </a:r>
          <a:endParaRPr lang="de-DE" sz="1300" kern="1200" dirty="0"/>
        </a:p>
      </dsp:txBody>
      <dsp:txXfrm>
        <a:off x="0" y="1753533"/>
        <a:ext cx="1928826" cy="31180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0034512-2127-4AAD-9A99-08A4222F623D}">
      <dsp:nvSpPr>
        <dsp:cNvPr id="0" name=""/>
        <dsp:cNvSpPr/>
      </dsp:nvSpPr>
      <dsp:spPr>
        <a:xfrm>
          <a:off x="0" y="131823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DirectX 9 Device Wrapper</a:t>
          </a:r>
          <a:endParaRPr lang="de-DE" sz="1300" kern="1200" dirty="0"/>
        </a:p>
      </dsp:txBody>
      <dsp:txXfrm>
        <a:off x="0" y="131823"/>
        <a:ext cx="2000264" cy="311805"/>
      </dsp:txXfrm>
    </dsp:sp>
    <dsp:sp modelId="{12909DCE-CE81-43FB-B554-EC10F38FC788}">
      <dsp:nvSpPr>
        <dsp:cNvPr id="0" name=""/>
        <dsp:cNvSpPr/>
      </dsp:nvSpPr>
      <dsp:spPr>
        <a:xfrm>
          <a:off x="0" y="481068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Effect</a:t>
          </a:r>
          <a:r>
            <a:rPr lang="de-DE" sz="1300" kern="1200" dirty="0" smtClean="0"/>
            <a:t> Framework</a:t>
          </a:r>
          <a:endParaRPr lang="de-DE" sz="1300" kern="1200" dirty="0"/>
        </a:p>
      </dsp:txBody>
      <dsp:txXfrm>
        <a:off x="0" y="481068"/>
        <a:ext cx="2000264" cy="311805"/>
      </dsp:txXfrm>
    </dsp:sp>
    <dsp:sp modelId="{31C0B485-A966-4149-A5CA-0CEAFD429583}">
      <dsp:nvSpPr>
        <dsp:cNvPr id="0" name=""/>
        <dsp:cNvSpPr/>
      </dsp:nvSpPr>
      <dsp:spPr>
        <a:xfrm>
          <a:off x="0" y="792873"/>
          <a:ext cx="2000264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8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Erweiterte HLSL </a:t>
          </a:r>
          <a:r>
            <a:rPr lang="de-DE" sz="1000" kern="1200" dirty="0" err="1" smtClean="0"/>
            <a:t>Semantics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Setups (Dynamische Materialien)</a:t>
          </a:r>
          <a:endParaRPr lang="de-DE" sz="1000" kern="1200" dirty="0"/>
        </a:p>
      </dsp:txBody>
      <dsp:txXfrm>
        <a:off x="0" y="792873"/>
        <a:ext cx="2000264" cy="343102"/>
      </dsp:txXfrm>
    </dsp:sp>
    <dsp:sp modelId="{204197BB-61D7-4788-B018-0C4F16A180C0}">
      <dsp:nvSpPr>
        <dsp:cNvPr id="0" name=""/>
        <dsp:cNvSpPr/>
      </dsp:nvSpPr>
      <dsp:spPr>
        <a:xfrm>
          <a:off x="0" y="1135976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Resource</a:t>
          </a:r>
          <a:r>
            <a:rPr lang="de-DE" sz="1300" kern="1200" dirty="0" smtClean="0"/>
            <a:t> Management</a:t>
          </a:r>
          <a:endParaRPr lang="de-DE" sz="1300" kern="1200" dirty="0"/>
        </a:p>
      </dsp:txBody>
      <dsp:txXfrm>
        <a:off x="0" y="1135976"/>
        <a:ext cx="2000264" cy="311805"/>
      </dsp:txXfrm>
    </dsp:sp>
    <dsp:sp modelId="{7583345C-E2B5-40F9-A16B-AA2F54327319}">
      <dsp:nvSpPr>
        <dsp:cNvPr id="0" name=""/>
        <dsp:cNvSpPr/>
      </dsp:nvSpPr>
      <dsp:spPr>
        <a:xfrm>
          <a:off x="0" y="1485221"/>
          <a:ext cx="2000264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State Management</a:t>
          </a:r>
          <a:endParaRPr lang="de-DE" sz="1300" kern="1200" dirty="0"/>
        </a:p>
      </dsp:txBody>
      <dsp:txXfrm>
        <a:off x="0" y="1485221"/>
        <a:ext cx="2000264" cy="31180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1805207-0C1B-4ACD-B023-AD8610EA4B73}">
      <dsp:nvSpPr>
        <dsp:cNvPr id="0" name=""/>
        <dsp:cNvSpPr/>
      </dsp:nvSpPr>
      <dsp:spPr>
        <a:xfrm>
          <a:off x="3286" y="36065"/>
          <a:ext cx="2163954" cy="108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beEntitySystem</a:t>
          </a:r>
          <a:endParaRPr lang="de-DE" sz="1800" kern="1200" dirty="0"/>
        </a:p>
      </dsp:txBody>
      <dsp:txXfrm>
        <a:off x="3286" y="36065"/>
        <a:ext cx="2163954" cy="1081977"/>
      </dsp:txXfrm>
    </dsp:sp>
    <dsp:sp modelId="{582E9D0A-BB83-4431-BE27-EF3FE4BAA107}">
      <dsp:nvSpPr>
        <dsp:cNvPr id="0" name=""/>
        <dsp:cNvSpPr/>
      </dsp:nvSpPr>
      <dsp:spPr>
        <a:xfrm>
          <a:off x="2167241" y="492679"/>
          <a:ext cx="865581" cy="168750"/>
        </a:xfrm>
        <a:custGeom>
          <a:avLst/>
          <a:gdLst/>
          <a:ahLst/>
          <a:cxnLst/>
          <a:rect l="0" t="0" r="0" b="0"/>
          <a:pathLst>
            <a:path>
              <a:moveTo>
                <a:pt x="0" y="84375"/>
              </a:moveTo>
              <a:lnTo>
                <a:pt x="865581" y="84375"/>
              </a:lnTo>
            </a:path>
          </a:pathLst>
        </a:custGeom>
        <a:noFill/>
        <a:ln w="48000" cap="flat" cmpd="thickThin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2578392" y="555414"/>
        <a:ext cx="43279" cy="43279"/>
      </dsp:txXfrm>
    </dsp:sp>
    <dsp:sp modelId="{8D7DAF0E-A133-4868-8BDA-7D48A5758B65}">
      <dsp:nvSpPr>
        <dsp:cNvPr id="0" name=""/>
        <dsp:cNvSpPr/>
      </dsp:nvSpPr>
      <dsp:spPr>
        <a:xfrm>
          <a:off x="3032822" y="36065"/>
          <a:ext cx="2163954" cy="108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beScene</a:t>
          </a:r>
          <a:endParaRPr lang="de-DE" sz="1800" kern="1200" dirty="0"/>
        </a:p>
      </dsp:txBody>
      <dsp:txXfrm>
        <a:off x="3032822" y="36065"/>
        <a:ext cx="2163954" cy="1081977"/>
      </dsp:txXfrm>
    </dsp:sp>
    <dsp:sp modelId="{DFF0EF52-FC22-4B5A-826B-F9AB318DA7D4}">
      <dsp:nvSpPr>
        <dsp:cNvPr id="0" name=""/>
        <dsp:cNvSpPr/>
      </dsp:nvSpPr>
      <dsp:spPr>
        <a:xfrm>
          <a:off x="5196777" y="492679"/>
          <a:ext cx="865581" cy="168750"/>
        </a:xfrm>
        <a:custGeom>
          <a:avLst/>
          <a:gdLst/>
          <a:ahLst/>
          <a:cxnLst/>
          <a:rect l="0" t="0" r="0" b="0"/>
          <a:pathLst>
            <a:path>
              <a:moveTo>
                <a:pt x="0" y="84375"/>
              </a:moveTo>
              <a:lnTo>
                <a:pt x="865581" y="84375"/>
              </a:lnTo>
            </a:path>
          </a:pathLst>
        </a:custGeom>
        <a:noFill/>
        <a:ln w="48000" cap="flat" cmpd="thickThin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5607928" y="555414"/>
        <a:ext cx="43279" cy="43279"/>
      </dsp:txXfrm>
    </dsp:sp>
    <dsp:sp modelId="{11683271-1A11-40EF-8352-F4F4FE4F957F}">
      <dsp:nvSpPr>
        <dsp:cNvPr id="0" name=""/>
        <dsp:cNvSpPr/>
      </dsp:nvSpPr>
      <dsp:spPr>
        <a:xfrm>
          <a:off x="6062358" y="36065"/>
          <a:ext cx="2163954" cy="10819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5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5000" dist="25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800" kern="1200" dirty="0" err="1" smtClean="0"/>
            <a:t>beSimulation</a:t>
          </a:r>
          <a:r>
            <a:rPr lang="de-DE" sz="1800" kern="1200" dirty="0" smtClean="0"/>
            <a:t>(</a:t>
          </a:r>
          <a:r>
            <a:rPr lang="de-DE" sz="1800" kern="1200" dirty="0" err="1" smtClean="0"/>
            <a:t>PhysX</a:t>
          </a:r>
          <a:r>
            <a:rPr lang="de-DE" sz="1800" kern="1200" dirty="0" smtClean="0"/>
            <a:t>)</a:t>
          </a:r>
          <a:endParaRPr lang="de-DE" sz="1800" kern="1200" dirty="0"/>
        </a:p>
      </dsp:txBody>
      <dsp:txXfrm>
        <a:off x="6062358" y="36065"/>
        <a:ext cx="2163954" cy="108197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A0EC1-D138-4FF5-B800-A875A3C88AD0}">
      <dsp:nvSpPr>
        <dsp:cNvPr id="0" name=""/>
        <dsp:cNvSpPr/>
      </dsp:nvSpPr>
      <dsp:spPr>
        <a:xfrm>
          <a:off x="0" y="962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Zweckgebundene Interfaces (Tags)</a:t>
          </a:r>
          <a:endParaRPr lang="de-DE" sz="1200" kern="1200" dirty="0"/>
        </a:p>
      </dsp:txBody>
      <dsp:txXfrm>
        <a:off x="0" y="9620"/>
        <a:ext cx="2571768" cy="287819"/>
      </dsp:txXfrm>
    </dsp:sp>
    <dsp:sp modelId="{24C0EF4A-C2B8-4D52-B7BB-6D581EEFEF4A}">
      <dsp:nvSpPr>
        <dsp:cNvPr id="0" name=""/>
        <dsp:cNvSpPr/>
      </dsp:nvSpPr>
      <dsp:spPr>
        <a:xfrm>
          <a:off x="0" y="297440"/>
          <a:ext cx="2571768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Animation, Synchronisation, etc.</a:t>
          </a:r>
          <a:endParaRPr lang="de-DE" sz="900" kern="1200" dirty="0"/>
        </a:p>
      </dsp:txBody>
      <dsp:txXfrm>
        <a:off x="0" y="297440"/>
        <a:ext cx="2571768" cy="198720"/>
      </dsp:txXfrm>
    </dsp:sp>
    <dsp:sp modelId="{CF05478D-20BE-4834-AD03-D9481063DC2A}">
      <dsp:nvSpPr>
        <dsp:cNvPr id="0" name=""/>
        <dsp:cNvSpPr/>
      </dsp:nvSpPr>
      <dsp:spPr>
        <a:xfrm>
          <a:off x="0" y="49616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Property System</a:t>
          </a:r>
          <a:endParaRPr lang="de-DE" sz="1200" kern="1200" dirty="0"/>
        </a:p>
      </dsp:txBody>
      <dsp:txXfrm>
        <a:off x="0" y="496160"/>
        <a:ext cx="2571768" cy="287819"/>
      </dsp:txXfrm>
    </dsp:sp>
    <dsp:sp modelId="{EE2393A6-1C37-456F-A347-B33C915E8B26}">
      <dsp:nvSpPr>
        <dsp:cNvPr id="0" name=""/>
        <dsp:cNvSpPr/>
      </dsp:nvSpPr>
      <dsp:spPr>
        <a:xfrm>
          <a:off x="0" y="783980"/>
          <a:ext cx="2571768" cy="4471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Generische Setter &amp; Getter für Objektzustand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Ermöglicht generische Konfiguration und </a:t>
          </a:r>
          <a:r>
            <a:rPr lang="de-DE" sz="900" kern="1200" dirty="0" err="1" smtClean="0"/>
            <a:t>Serialisierung</a:t>
          </a:r>
          <a:r>
            <a:rPr lang="de-DE" sz="900" kern="1200" dirty="0" smtClean="0"/>
            <a:t> (z.B. in einem Editor)</a:t>
          </a:r>
          <a:endParaRPr lang="de-DE" sz="900" kern="1200" dirty="0"/>
        </a:p>
      </dsp:txBody>
      <dsp:txXfrm>
        <a:off x="0" y="783980"/>
        <a:ext cx="2571768" cy="447120"/>
      </dsp:txXfrm>
    </dsp:sp>
    <dsp:sp modelId="{1BF4C2C8-1253-40F3-8CF3-731E5BC4C354}">
      <dsp:nvSpPr>
        <dsp:cNvPr id="0" name=""/>
        <dsp:cNvSpPr/>
      </dsp:nvSpPr>
      <dsp:spPr>
        <a:xfrm>
          <a:off x="0" y="123110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Controller System</a:t>
          </a:r>
          <a:endParaRPr lang="de-DE" sz="1200" kern="1200" dirty="0"/>
        </a:p>
      </dsp:txBody>
      <dsp:txXfrm>
        <a:off x="0" y="1231100"/>
        <a:ext cx="2571768" cy="287819"/>
      </dsp:txXfrm>
    </dsp:sp>
    <dsp:sp modelId="{EB0949F6-3FAD-41DF-B097-64C455511DDB}">
      <dsp:nvSpPr>
        <dsp:cNvPr id="0" name=""/>
        <dsp:cNvSpPr/>
      </dsp:nvSpPr>
      <dsp:spPr>
        <a:xfrm>
          <a:off x="0" y="1518920"/>
          <a:ext cx="2571768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Synchronisation zusammengehöriger Objekte</a:t>
          </a:r>
          <a:endParaRPr lang="de-DE" sz="900" kern="1200" dirty="0"/>
        </a:p>
      </dsp:txBody>
      <dsp:txXfrm>
        <a:off x="0" y="1518920"/>
        <a:ext cx="2571768" cy="198720"/>
      </dsp:txXfrm>
    </dsp:sp>
    <dsp:sp modelId="{50034512-2127-4AAD-9A99-08A4222F623D}">
      <dsp:nvSpPr>
        <dsp:cNvPr id="0" name=""/>
        <dsp:cNvSpPr/>
      </dsp:nvSpPr>
      <dsp:spPr>
        <a:xfrm>
          <a:off x="0" y="171764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Entities</a:t>
          </a:r>
          <a:endParaRPr lang="de-DE" sz="1200" kern="1200" dirty="0"/>
        </a:p>
      </dsp:txBody>
      <dsp:txXfrm>
        <a:off x="0" y="1717640"/>
        <a:ext cx="2571768" cy="287819"/>
      </dsp:txXfrm>
    </dsp:sp>
    <dsp:sp modelId="{4FED59B8-179A-4266-8415-4353502FEE5F}">
      <dsp:nvSpPr>
        <dsp:cNvPr id="0" name=""/>
        <dsp:cNvSpPr/>
      </dsp:nvSpPr>
      <dsp:spPr>
        <a:xfrm>
          <a:off x="0" y="2005460"/>
          <a:ext cx="2571768" cy="310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Position, Orientierung, Richtung, Caching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Virtuelles Positionierungssystem (Präzision)</a:t>
          </a:r>
          <a:endParaRPr lang="de-DE" sz="900" kern="1200" dirty="0"/>
        </a:p>
      </dsp:txBody>
      <dsp:txXfrm>
        <a:off x="0" y="2005460"/>
        <a:ext cx="2571768" cy="310500"/>
      </dsp:txXfrm>
    </dsp:sp>
    <dsp:sp modelId="{83FE2F3B-9EE2-4850-A0B2-A1FBE704FDCA}">
      <dsp:nvSpPr>
        <dsp:cNvPr id="0" name=""/>
        <dsp:cNvSpPr/>
      </dsp:nvSpPr>
      <dsp:spPr>
        <a:xfrm>
          <a:off x="0" y="231596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err="1" smtClean="0"/>
            <a:t>Entity</a:t>
          </a:r>
          <a:r>
            <a:rPr lang="de-DE" sz="1200" kern="1200" dirty="0" smtClean="0"/>
            <a:t> Nodes</a:t>
          </a:r>
          <a:endParaRPr lang="de-DE" sz="1200" kern="1200" dirty="0"/>
        </a:p>
      </dsp:txBody>
      <dsp:txXfrm>
        <a:off x="0" y="2315960"/>
        <a:ext cx="2571768" cy="287819"/>
      </dsp:txXfrm>
    </dsp:sp>
    <dsp:sp modelId="{556BA135-4164-486D-89FD-FF88285CE658}">
      <dsp:nvSpPr>
        <dsp:cNvPr id="0" name=""/>
        <dsp:cNvSpPr/>
      </dsp:nvSpPr>
      <dsp:spPr>
        <a:xfrm>
          <a:off x="0" y="2603780"/>
          <a:ext cx="2571768" cy="1987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err="1" smtClean="0"/>
            <a:t>Entity</a:t>
          </a:r>
          <a:r>
            <a:rPr lang="de-DE" sz="900" kern="1200" dirty="0" smtClean="0"/>
            <a:t>-Container / Hierarchieelement</a:t>
          </a:r>
          <a:endParaRPr lang="de-DE" sz="900" kern="1200" dirty="0"/>
        </a:p>
      </dsp:txBody>
      <dsp:txXfrm>
        <a:off x="0" y="2603780"/>
        <a:ext cx="2571768" cy="198720"/>
      </dsp:txXfrm>
    </dsp:sp>
    <dsp:sp modelId="{2A2B7B7E-9C39-40D7-9FD6-1760C8FE92F6}">
      <dsp:nvSpPr>
        <dsp:cNvPr id="0" name=""/>
        <dsp:cNvSpPr/>
      </dsp:nvSpPr>
      <dsp:spPr>
        <a:xfrm>
          <a:off x="0" y="2802500"/>
          <a:ext cx="2571768" cy="2878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200" kern="1200" dirty="0" smtClean="0"/>
            <a:t>Simulation</a:t>
          </a:r>
          <a:endParaRPr lang="de-DE" sz="1200" kern="1200" dirty="0"/>
        </a:p>
      </dsp:txBody>
      <dsp:txXfrm>
        <a:off x="0" y="2802500"/>
        <a:ext cx="2571768" cy="287819"/>
      </dsp:txXfrm>
    </dsp:sp>
    <dsp:sp modelId="{956B24CB-A8FF-4C7D-A7A8-B56FF9698086}">
      <dsp:nvSpPr>
        <dsp:cNvPr id="0" name=""/>
        <dsp:cNvSpPr/>
      </dsp:nvSpPr>
      <dsp:spPr>
        <a:xfrm>
          <a:off x="0" y="3090320"/>
          <a:ext cx="2571768" cy="4719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54" tIns="15240" rIns="85344" bIns="15240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Root </a:t>
          </a:r>
          <a:r>
            <a:rPr lang="de-DE" sz="900" kern="1200" dirty="0" err="1" smtClean="0"/>
            <a:t>Entity</a:t>
          </a:r>
          <a:r>
            <a:rPr lang="de-DE" sz="900" kern="1200" dirty="0" smtClean="0"/>
            <a:t> </a:t>
          </a:r>
          <a:r>
            <a:rPr lang="de-DE" sz="900" kern="1200" dirty="0" err="1" smtClean="0"/>
            <a:t>Node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Timing</a:t>
          </a:r>
          <a:endParaRPr lang="de-DE" sz="900" kern="1200" dirty="0"/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900" kern="1200" dirty="0" smtClean="0"/>
            <a:t>Aktualisierung und Synchronisation der </a:t>
          </a:r>
          <a:r>
            <a:rPr lang="de-DE" sz="900" kern="1200" dirty="0" err="1" smtClean="0"/>
            <a:t>Entities</a:t>
          </a:r>
          <a:endParaRPr lang="de-DE" sz="900" kern="1200" dirty="0"/>
        </a:p>
      </dsp:txBody>
      <dsp:txXfrm>
        <a:off x="0" y="3090320"/>
        <a:ext cx="2571768" cy="47196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A0EC1-D138-4FF5-B800-A875A3C88AD0}">
      <dsp:nvSpPr>
        <dsp:cNvPr id="0" name=""/>
        <dsp:cNvSpPr/>
      </dsp:nvSpPr>
      <dsp:spPr>
        <a:xfrm>
          <a:off x="0" y="9158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Zweckgebundene Interfaces (Tags)</a:t>
          </a:r>
          <a:endParaRPr lang="de-DE" sz="1300" kern="1200" dirty="0"/>
        </a:p>
      </dsp:txBody>
      <dsp:txXfrm>
        <a:off x="0" y="9158"/>
        <a:ext cx="2643206" cy="311805"/>
      </dsp:txXfrm>
    </dsp:sp>
    <dsp:sp modelId="{24C0EF4A-C2B8-4D52-B7BB-6D581EEFEF4A}">
      <dsp:nvSpPr>
        <dsp:cNvPr id="0" name=""/>
        <dsp:cNvSpPr/>
      </dsp:nvSpPr>
      <dsp:spPr>
        <a:xfrm>
          <a:off x="0" y="320963"/>
          <a:ext cx="2643206" cy="215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Renderables</a:t>
          </a:r>
          <a:r>
            <a:rPr lang="de-DE" sz="1000" kern="1200" dirty="0" smtClean="0"/>
            <a:t>, </a:t>
          </a:r>
          <a:r>
            <a:rPr lang="de-DE" sz="1000" kern="1200" dirty="0" err="1" smtClean="0"/>
            <a:t>Lights</a:t>
          </a:r>
          <a:r>
            <a:rPr lang="de-DE" sz="1000" kern="1200" dirty="0" smtClean="0"/>
            <a:t>, Scene Nodes</a:t>
          </a:r>
          <a:endParaRPr lang="de-DE" sz="1000" kern="1200" dirty="0"/>
        </a:p>
      </dsp:txBody>
      <dsp:txXfrm>
        <a:off x="0" y="320963"/>
        <a:ext cx="2643206" cy="215280"/>
      </dsp:txXfrm>
    </dsp:sp>
    <dsp:sp modelId="{1BF4C2C8-1253-40F3-8CF3-731E5BC4C354}">
      <dsp:nvSpPr>
        <dsp:cNvPr id="0" name=""/>
        <dsp:cNvSpPr/>
      </dsp:nvSpPr>
      <dsp:spPr>
        <a:xfrm>
          <a:off x="0" y="536243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Standard </a:t>
          </a:r>
          <a:r>
            <a:rPr lang="de-DE" sz="1300" kern="1200" dirty="0" err="1" smtClean="0"/>
            <a:t>Mesh</a:t>
          </a:r>
          <a:r>
            <a:rPr lang="de-DE" sz="1300" kern="1200" dirty="0" smtClean="0"/>
            <a:t> &amp; Light </a:t>
          </a:r>
          <a:r>
            <a:rPr lang="de-DE" sz="1300" kern="1200" dirty="0" err="1" smtClean="0"/>
            <a:t>Entities</a:t>
          </a:r>
          <a:endParaRPr lang="de-DE" sz="1300" kern="1200" dirty="0"/>
        </a:p>
      </dsp:txBody>
      <dsp:txXfrm>
        <a:off x="0" y="536243"/>
        <a:ext cx="2643206" cy="311805"/>
      </dsp:txXfrm>
    </dsp:sp>
    <dsp:sp modelId="{50034512-2127-4AAD-9A99-08A4222F623D}">
      <dsp:nvSpPr>
        <dsp:cNvPr id="0" name=""/>
        <dsp:cNvSpPr/>
      </dsp:nvSpPr>
      <dsp:spPr>
        <a:xfrm>
          <a:off x="0" y="885488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Rendering Pipeline</a:t>
          </a:r>
          <a:endParaRPr lang="de-DE" sz="1300" kern="1200" dirty="0"/>
        </a:p>
      </dsp:txBody>
      <dsp:txXfrm>
        <a:off x="0" y="885488"/>
        <a:ext cx="2643206" cy="311805"/>
      </dsp:txXfrm>
    </dsp:sp>
    <dsp:sp modelId="{C924A14B-9DBB-406A-AF9C-92D3F919E5FA}">
      <dsp:nvSpPr>
        <dsp:cNvPr id="0" name=""/>
        <dsp:cNvSpPr/>
      </dsp:nvSpPr>
      <dsp:spPr>
        <a:xfrm>
          <a:off x="0" y="1234733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smtClean="0"/>
            <a:t>GPU </a:t>
          </a:r>
          <a:r>
            <a:rPr lang="de-DE" sz="1300" kern="1200" dirty="0" err="1" smtClean="0"/>
            <a:t>Helpers</a:t>
          </a:r>
          <a:endParaRPr lang="de-DE" sz="1300" kern="1200" dirty="0"/>
        </a:p>
      </dsp:txBody>
      <dsp:txXfrm>
        <a:off x="0" y="1234733"/>
        <a:ext cx="2643206" cy="311805"/>
      </dsp:txXfrm>
    </dsp:sp>
    <dsp:sp modelId="{DC65946A-8531-42B7-A202-D5504E3FF169}">
      <dsp:nvSpPr>
        <dsp:cNvPr id="0" name=""/>
        <dsp:cNvSpPr/>
      </dsp:nvSpPr>
      <dsp:spPr>
        <a:xfrm>
          <a:off x="0" y="1546538"/>
          <a:ext cx="2643206" cy="3431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Clearing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Normal </a:t>
          </a:r>
          <a:r>
            <a:rPr lang="de-DE" sz="1000" kern="1200" dirty="0" err="1" smtClean="0"/>
            <a:t>Map</a:t>
          </a:r>
          <a:r>
            <a:rPr lang="de-DE" sz="1000" kern="1200" dirty="0" smtClean="0"/>
            <a:t> Generation</a:t>
          </a:r>
          <a:endParaRPr lang="de-DE" sz="1000" kern="1200" dirty="0"/>
        </a:p>
      </dsp:txBody>
      <dsp:txXfrm>
        <a:off x="0" y="1546538"/>
        <a:ext cx="2643206" cy="343102"/>
      </dsp:txXfrm>
    </dsp:sp>
    <dsp:sp modelId="{83FE2F3B-9EE2-4850-A0B2-A1FBE704FDCA}">
      <dsp:nvSpPr>
        <dsp:cNvPr id="0" name=""/>
        <dsp:cNvSpPr/>
      </dsp:nvSpPr>
      <dsp:spPr>
        <a:xfrm>
          <a:off x="0" y="1889641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dirty="0" err="1" smtClean="0"/>
            <a:t>Mesh</a:t>
          </a:r>
          <a:r>
            <a:rPr lang="de-DE" sz="1300" kern="1200" dirty="0" smtClean="0"/>
            <a:t> Manager</a:t>
          </a:r>
          <a:endParaRPr lang="de-DE" sz="1300" kern="1200" dirty="0"/>
        </a:p>
      </dsp:txBody>
      <dsp:txXfrm>
        <a:off x="0" y="1889641"/>
        <a:ext cx="2643206" cy="311805"/>
      </dsp:txXfrm>
    </dsp:sp>
    <dsp:sp modelId="{556BA135-4164-486D-89FD-FF88285CE658}">
      <dsp:nvSpPr>
        <dsp:cNvPr id="0" name=""/>
        <dsp:cNvSpPr/>
      </dsp:nvSpPr>
      <dsp:spPr>
        <a:xfrm>
          <a:off x="0" y="2201446"/>
          <a:ext cx="2643206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Instancing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Mesh</a:t>
          </a:r>
          <a:r>
            <a:rPr lang="de-DE" sz="1000" kern="1200" dirty="0" smtClean="0"/>
            <a:t> </a:t>
          </a:r>
          <a:r>
            <a:rPr lang="de-DE" sz="1000" kern="1200" dirty="0" err="1" smtClean="0"/>
            <a:t>Builders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err="1" smtClean="0"/>
            <a:t>Resource</a:t>
          </a:r>
          <a:r>
            <a:rPr lang="de-DE" sz="1000" kern="1200" dirty="0" smtClean="0"/>
            <a:t> Management</a:t>
          </a:r>
          <a:endParaRPr lang="de-DE" sz="1000" kern="1200" dirty="0"/>
        </a:p>
      </dsp:txBody>
      <dsp:txXfrm>
        <a:off x="0" y="2201446"/>
        <a:ext cx="2643206" cy="524745"/>
      </dsp:txXfrm>
    </dsp:sp>
    <dsp:sp modelId="{D8C4E830-B974-403C-BABE-2EF8EAD60A07}">
      <dsp:nvSpPr>
        <dsp:cNvPr id="0" name=""/>
        <dsp:cNvSpPr/>
      </dsp:nvSpPr>
      <dsp:spPr>
        <a:xfrm>
          <a:off x="0" y="2726191"/>
          <a:ext cx="2643206" cy="31180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300" kern="1200" smtClean="0"/>
            <a:t>Simulation (Szene)</a:t>
          </a:r>
          <a:endParaRPr lang="de-DE" sz="1300" kern="1200" dirty="0"/>
        </a:p>
      </dsp:txBody>
      <dsp:txXfrm>
        <a:off x="0" y="2726191"/>
        <a:ext cx="2643206" cy="311805"/>
      </dsp:txXfrm>
    </dsp:sp>
    <dsp:sp modelId="{6BEE368D-1C2C-46FA-8EF9-DDB9D3EE645F}">
      <dsp:nvSpPr>
        <dsp:cNvPr id="0" name=""/>
        <dsp:cNvSpPr/>
      </dsp:nvSpPr>
      <dsp:spPr>
        <a:xfrm>
          <a:off x="0" y="3037996"/>
          <a:ext cx="2643206" cy="524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6510" rIns="92456" bIns="1651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Root Scene </a:t>
          </a:r>
          <a:r>
            <a:rPr lang="de-DE" sz="1000" kern="1200" dirty="0" err="1" smtClean="0"/>
            <a:t>Node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Aufbau des Render </a:t>
          </a:r>
          <a:r>
            <a:rPr lang="de-DE" sz="1000" kern="1200" dirty="0" err="1" smtClean="0"/>
            <a:t>Trees</a:t>
          </a:r>
          <a:r>
            <a:rPr lang="de-DE" sz="1000" kern="1200" dirty="0" smtClean="0"/>
            <a:t> über Scene Nodes</a:t>
          </a:r>
          <a:endParaRPr lang="de-DE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000" kern="1200" dirty="0" smtClean="0"/>
            <a:t>Kameraverwaltung</a:t>
          </a:r>
          <a:endParaRPr lang="de-DE" sz="1000" kern="1200" dirty="0"/>
        </a:p>
      </dsp:txBody>
      <dsp:txXfrm>
        <a:off x="0" y="3037996"/>
        <a:ext cx="2643206" cy="52474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2A0EC1-D138-4FF5-B800-A875A3C88AD0}">
      <dsp:nvSpPr>
        <dsp:cNvPr id="0" name=""/>
        <dsp:cNvSpPr/>
      </dsp:nvSpPr>
      <dsp:spPr>
        <a:xfrm>
          <a:off x="0" y="26694"/>
          <a:ext cx="2643206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err="1" smtClean="0"/>
            <a:t>PhyX</a:t>
          </a:r>
          <a:r>
            <a:rPr lang="de-DE" sz="1400" kern="1200" dirty="0" smtClean="0"/>
            <a:t> Simulation Host</a:t>
          </a:r>
          <a:endParaRPr lang="de-DE" sz="1400" kern="1200" dirty="0"/>
        </a:p>
      </dsp:txBody>
      <dsp:txXfrm>
        <a:off x="0" y="26694"/>
        <a:ext cx="2643206" cy="335790"/>
      </dsp:txXfrm>
    </dsp:sp>
    <dsp:sp modelId="{24C0EF4A-C2B8-4D52-B7BB-6D581EEFEF4A}">
      <dsp:nvSpPr>
        <dsp:cNvPr id="0" name=""/>
        <dsp:cNvSpPr/>
      </dsp:nvSpPr>
      <dsp:spPr>
        <a:xfrm>
          <a:off x="0" y="362484"/>
          <a:ext cx="2643206" cy="724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Schnittstelle zwischen </a:t>
          </a:r>
          <a:r>
            <a:rPr lang="de-DE" sz="1100" kern="1200" dirty="0" err="1" smtClean="0"/>
            <a:t>PhysX</a:t>
          </a:r>
          <a:r>
            <a:rPr lang="de-DE" sz="1100" kern="1200" dirty="0" smtClean="0"/>
            <a:t> Simulation und Engine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Thread-Synchronisation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err="1" smtClean="0"/>
            <a:t>Resource</a:t>
          </a:r>
          <a:r>
            <a:rPr lang="de-DE" sz="1100" kern="1200" dirty="0" smtClean="0"/>
            <a:t> Management</a:t>
          </a:r>
          <a:endParaRPr lang="de-DE" sz="1100" kern="1200" dirty="0"/>
        </a:p>
      </dsp:txBody>
      <dsp:txXfrm>
        <a:off x="0" y="362484"/>
        <a:ext cx="2643206" cy="724500"/>
      </dsp:txXfrm>
    </dsp:sp>
    <dsp:sp modelId="{0013079E-D45A-46CA-8528-07A44F5D8D1D}">
      <dsp:nvSpPr>
        <dsp:cNvPr id="0" name=""/>
        <dsp:cNvSpPr/>
      </dsp:nvSpPr>
      <dsp:spPr>
        <a:xfrm>
          <a:off x="0" y="1086984"/>
          <a:ext cx="2643206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Standard </a:t>
          </a:r>
          <a:r>
            <a:rPr lang="de-DE" sz="1400" kern="1200" dirty="0" err="1" smtClean="0"/>
            <a:t>Physics</a:t>
          </a:r>
          <a:r>
            <a:rPr lang="de-DE" sz="1400" kern="1200" dirty="0" smtClean="0"/>
            <a:t> Controllers</a:t>
          </a:r>
          <a:endParaRPr lang="de-DE" sz="1400" kern="1200" dirty="0"/>
        </a:p>
      </dsp:txBody>
      <dsp:txXfrm>
        <a:off x="0" y="1086984"/>
        <a:ext cx="2643206" cy="335790"/>
      </dsp:txXfrm>
    </dsp:sp>
    <dsp:sp modelId="{CD79028A-18B9-482D-97F9-332471C6C131}">
      <dsp:nvSpPr>
        <dsp:cNvPr id="0" name=""/>
        <dsp:cNvSpPr/>
      </dsp:nvSpPr>
      <dsp:spPr>
        <a:xfrm>
          <a:off x="0" y="1422774"/>
          <a:ext cx="2643206" cy="695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err="1" smtClean="0"/>
            <a:t>Bounding</a:t>
          </a:r>
          <a:r>
            <a:rPr lang="de-DE" sz="1100" kern="1200" dirty="0" smtClean="0"/>
            <a:t>, Shape, </a:t>
          </a:r>
          <a:r>
            <a:rPr lang="de-DE" sz="1100" kern="1200" dirty="0" err="1" smtClean="0"/>
            <a:t>Mesh</a:t>
          </a:r>
          <a:r>
            <a:rPr lang="de-DE" sz="1100" kern="1200" dirty="0" smtClean="0"/>
            <a:t>, </a:t>
          </a:r>
          <a:r>
            <a:rPr lang="de-DE" sz="1100" kern="1200" dirty="0" err="1" smtClean="0"/>
            <a:t>Character</a:t>
          </a:r>
          <a:r>
            <a:rPr lang="de-DE" sz="1100" kern="1200" dirty="0" smtClean="0"/>
            <a:t> Controllers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Synchronisation der Besitzer-</a:t>
          </a:r>
          <a:r>
            <a:rPr lang="de-DE" sz="1100" kern="1200" dirty="0" err="1" smtClean="0"/>
            <a:t>Entities</a:t>
          </a:r>
          <a:r>
            <a:rPr lang="de-DE" sz="1100" kern="1200" dirty="0" smtClean="0"/>
            <a:t> mit ihren </a:t>
          </a:r>
          <a:r>
            <a:rPr lang="de-DE" sz="1100" kern="1200" dirty="0" err="1" smtClean="0"/>
            <a:t>PhysX</a:t>
          </a:r>
          <a:r>
            <a:rPr lang="de-DE" sz="1100" kern="1200" dirty="0" smtClean="0"/>
            <a:t>-Repräsentationen</a:t>
          </a:r>
          <a:endParaRPr lang="de-DE" sz="1100" kern="1200" dirty="0"/>
        </a:p>
      </dsp:txBody>
      <dsp:txXfrm>
        <a:off x="0" y="1422774"/>
        <a:ext cx="2643206" cy="695520"/>
      </dsp:txXfrm>
    </dsp:sp>
    <dsp:sp modelId="{D8C4E830-B974-403C-BABE-2EF8EAD60A07}">
      <dsp:nvSpPr>
        <dsp:cNvPr id="0" name=""/>
        <dsp:cNvSpPr/>
      </dsp:nvSpPr>
      <dsp:spPr>
        <a:xfrm>
          <a:off x="0" y="2118294"/>
          <a:ext cx="2643206" cy="3357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8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 smtClean="0"/>
            <a:t>Simulation</a:t>
          </a:r>
          <a:endParaRPr lang="de-DE" sz="1400" kern="1200" dirty="0"/>
        </a:p>
      </dsp:txBody>
      <dsp:txXfrm>
        <a:off x="0" y="2118294"/>
        <a:ext cx="2643206" cy="335790"/>
      </dsp:txXfrm>
    </dsp:sp>
    <dsp:sp modelId="{6BEE368D-1C2C-46FA-8EF9-DDB9D3EE645F}">
      <dsp:nvSpPr>
        <dsp:cNvPr id="0" name=""/>
        <dsp:cNvSpPr/>
      </dsp:nvSpPr>
      <dsp:spPr>
        <a:xfrm>
          <a:off x="0" y="2454085"/>
          <a:ext cx="2643206" cy="376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922" tIns="17780" rIns="99568" bIns="17780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Verwaltung der Simulation Hosts</a:t>
          </a:r>
          <a:endParaRPr lang="de-DE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de-DE" sz="1100" kern="1200" dirty="0" smtClean="0"/>
            <a:t>Verteilung der Synchronisationsaufrufe</a:t>
          </a:r>
          <a:endParaRPr lang="de-DE" sz="1100" kern="1200" dirty="0"/>
        </a:p>
      </dsp:txBody>
      <dsp:txXfrm>
        <a:off x="0" y="2454085"/>
        <a:ext cx="2643206" cy="3767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932CE6-F101-4539-B2C7-DB0563568897}">
      <dsp:nvSpPr>
        <dsp:cNvPr id="0" name=""/>
        <dsp:cNvSpPr/>
      </dsp:nvSpPr>
      <dsp:spPr>
        <a:xfrm>
          <a:off x="3755" y="543"/>
          <a:ext cx="8222089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0030" tIns="240030" rIns="240030" bIns="24003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6300" kern="1200" dirty="0" smtClean="0"/>
            <a:t>Pipeline</a:t>
          </a:r>
          <a:endParaRPr lang="de-DE" sz="6300" kern="1200" dirty="0"/>
        </a:p>
      </dsp:txBody>
      <dsp:txXfrm>
        <a:off x="3755" y="543"/>
        <a:ext cx="8222089" cy="1445617"/>
      </dsp:txXfrm>
    </dsp:sp>
    <dsp:sp modelId="{B1C154B6-C3DE-408A-9D97-101E52235663}">
      <dsp:nvSpPr>
        <dsp:cNvPr id="0" name=""/>
        <dsp:cNvSpPr/>
      </dsp:nvSpPr>
      <dsp:spPr>
        <a:xfrm>
          <a:off x="3755" y="1590178"/>
          <a:ext cx="3171421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Pipes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smtClean="0"/>
            <a:t>(Rendering </a:t>
          </a:r>
          <a:r>
            <a:rPr lang="de-DE" sz="2700" kern="1200" dirty="0" err="1" smtClean="0"/>
            <a:t>Scope</a:t>
          </a:r>
          <a:r>
            <a:rPr lang="de-DE" sz="2700" kern="1200" dirty="0" smtClean="0"/>
            <a:t>)</a:t>
          </a:r>
          <a:endParaRPr lang="de-DE" sz="2700" kern="1200" dirty="0"/>
        </a:p>
      </dsp:txBody>
      <dsp:txXfrm>
        <a:off x="3755" y="1590178"/>
        <a:ext cx="3171421" cy="1445617"/>
      </dsp:txXfrm>
    </dsp:sp>
    <dsp:sp modelId="{B603C4D2-69F3-4327-840B-3BE8C28A21FC}">
      <dsp:nvSpPr>
        <dsp:cNvPr id="0" name=""/>
        <dsp:cNvSpPr/>
      </dsp:nvSpPr>
      <dsp:spPr>
        <a:xfrm>
          <a:off x="3755" y="3179814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Render Targets</a:t>
          </a:r>
          <a:endParaRPr lang="de-DE" sz="2200" kern="1200" dirty="0"/>
        </a:p>
      </dsp:txBody>
      <dsp:txXfrm>
        <a:off x="3755" y="3179814"/>
        <a:ext cx="1553095" cy="1445617"/>
      </dsp:txXfrm>
    </dsp:sp>
    <dsp:sp modelId="{B37CF7C3-6432-4AEA-BD46-E2BEB415D17F}">
      <dsp:nvSpPr>
        <dsp:cNvPr id="0" name=""/>
        <dsp:cNvSpPr/>
      </dsp:nvSpPr>
      <dsp:spPr>
        <a:xfrm>
          <a:off x="1622081" y="3179814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200" kern="1200" dirty="0" smtClean="0"/>
            <a:t>Processing Pipelines</a:t>
          </a:r>
          <a:endParaRPr lang="de-DE" sz="2200" kern="1200" dirty="0"/>
        </a:p>
      </dsp:txBody>
      <dsp:txXfrm>
        <a:off x="1622081" y="3179814"/>
        <a:ext cx="1553095" cy="1445617"/>
      </dsp:txXfrm>
    </dsp:sp>
    <dsp:sp modelId="{029EB270-C535-420B-A71F-D3587AD1088E}">
      <dsp:nvSpPr>
        <dsp:cNvPr id="0" name=""/>
        <dsp:cNvSpPr/>
      </dsp:nvSpPr>
      <dsp:spPr>
        <a:xfrm>
          <a:off x="3305637" y="1590178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Effect</a:t>
          </a:r>
          <a:r>
            <a:rPr lang="de-DE" sz="2700" kern="1200" dirty="0" smtClean="0"/>
            <a:t> Binders</a:t>
          </a:r>
          <a:endParaRPr lang="de-DE" sz="2700" kern="1200" dirty="0"/>
        </a:p>
      </dsp:txBody>
      <dsp:txXfrm>
        <a:off x="3305637" y="1590178"/>
        <a:ext cx="1553095" cy="1445617"/>
      </dsp:txXfrm>
    </dsp:sp>
    <dsp:sp modelId="{09E65182-71EA-439B-B928-AA7AD56BD860}">
      <dsp:nvSpPr>
        <dsp:cNvPr id="0" name=""/>
        <dsp:cNvSpPr/>
      </dsp:nvSpPr>
      <dsp:spPr>
        <a:xfrm>
          <a:off x="4989192" y="1590178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dirty="0" err="1" smtClean="0"/>
            <a:t>Effect</a:t>
          </a:r>
          <a:r>
            <a:rPr lang="de-DE" sz="2700" kern="1200" dirty="0" smtClean="0"/>
            <a:t> Binder Pools</a:t>
          </a:r>
          <a:endParaRPr lang="de-DE" sz="2700" kern="1200" dirty="0"/>
        </a:p>
      </dsp:txBody>
      <dsp:txXfrm>
        <a:off x="4989192" y="1590178"/>
        <a:ext cx="1553095" cy="1445617"/>
      </dsp:txXfrm>
    </dsp:sp>
    <dsp:sp modelId="{BBB0940A-709B-475F-90A2-C65E0DB69C1F}">
      <dsp:nvSpPr>
        <dsp:cNvPr id="0" name=""/>
        <dsp:cNvSpPr/>
      </dsp:nvSpPr>
      <dsp:spPr>
        <a:xfrm>
          <a:off x="6672748" y="1590178"/>
          <a:ext cx="1553095" cy="144561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5000" dist="25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700" kern="1200" smtClean="0"/>
            <a:t>Render Tree</a:t>
          </a:r>
          <a:endParaRPr lang="de-DE" sz="2700" kern="1200" dirty="0"/>
        </a:p>
      </dsp:txBody>
      <dsp:txXfrm>
        <a:off x="6672748" y="1590178"/>
        <a:ext cx="1553095" cy="144561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0EA605-E307-41B4-8A11-9C74FA11CA4A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6DA4C5-A83E-40DF-963D-78309EDA7384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2 Jahre Entwicklungszeit</a:t>
            </a:r>
          </a:p>
          <a:p>
            <a:endParaRPr lang="de-DE" dirty="0" smtClean="0"/>
          </a:p>
          <a:p>
            <a:r>
              <a:rPr lang="de-DE" dirty="0" smtClean="0"/>
              <a:t>Vorläufer-Projekt: </a:t>
            </a:r>
            <a:r>
              <a:rPr lang="de-DE" b="1" dirty="0" err="1" smtClean="0"/>
              <a:t>StreamX</a:t>
            </a:r>
            <a:r>
              <a:rPr lang="de-DE" b="1" dirty="0" smtClean="0"/>
              <a:t> Engine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Vorläufer-Projekt</a:t>
            </a:r>
            <a:r>
              <a:rPr lang="de-DE" dirty="0" smtClean="0"/>
              <a:t>, größtenteils noch </a:t>
            </a:r>
            <a:r>
              <a:rPr lang="de-DE" b="1" dirty="0" smtClean="0"/>
              <a:t>Fixed-</a:t>
            </a:r>
            <a:r>
              <a:rPr lang="de-DE" b="1" dirty="0" err="1" smtClean="0"/>
              <a:t>Function</a:t>
            </a:r>
            <a:r>
              <a:rPr lang="de-DE" b="1" dirty="0" smtClean="0"/>
              <a:t> Pipeline </a:t>
            </a:r>
            <a:r>
              <a:rPr lang="de-DE" dirty="0" smtClean="0"/>
              <a:t>für das Rendering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Zugehöriger Editor zeigt, dass </a:t>
            </a:r>
            <a:r>
              <a:rPr lang="de-DE" b="1" dirty="0" smtClean="0"/>
              <a:t>alle Eigenschaften</a:t>
            </a:r>
            <a:r>
              <a:rPr lang="de-DE" dirty="0" smtClean="0"/>
              <a:t> speziell für das entsprechende Objekt </a:t>
            </a:r>
            <a:r>
              <a:rPr lang="de-DE" b="1" dirty="0" smtClean="0"/>
              <a:t>hartcodiert</a:t>
            </a:r>
            <a:r>
              <a:rPr lang="de-DE" dirty="0" smtClean="0"/>
              <a:t> sind, die genau so an den </a:t>
            </a:r>
            <a:r>
              <a:rPr lang="de-DE" dirty="0" err="1" smtClean="0"/>
              <a:t>Shader</a:t>
            </a:r>
            <a:r>
              <a:rPr lang="de-DE" dirty="0" smtClean="0"/>
              <a:t> weitergegeben werden.</a:t>
            </a:r>
          </a:p>
          <a:p>
            <a:endParaRPr lang="de-DE" dirty="0" smtClean="0"/>
          </a:p>
          <a:p>
            <a:r>
              <a:rPr lang="de-DE" dirty="0" smtClean="0"/>
              <a:t>Geeignet für den </a:t>
            </a:r>
            <a:r>
              <a:rPr lang="de-DE" b="1" dirty="0" smtClean="0"/>
              <a:t>gezielten Einsatz </a:t>
            </a:r>
            <a:r>
              <a:rPr lang="de-DE" dirty="0" smtClean="0"/>
              <a:t>von </a:t>
            </a:r>
            <a:r>
              <a:rPr lang="de-DE" dirty="0" err="1" smtClean="0"/>
              <a:t>Shadern</a:t>
            </a:r>
            <a:r>
              <a:rPr lang="de-DE" dirty="0" smtClean="0"/>
              <a:t> für </a:t>
            </a:r>
            <a:r>
              <a:rPr lang="de-DE" b="1" dirty="0" smtClean="0"/>
              <a:t>Spezialeffekte</a:t>
            </a:r>
          </a:p>
          <a:p>
            <a:endParaRPr lang="de-DE" dirty="0" smtClean="0"/>
          </a:p>
          <a:p>
            <a:r>
              <a:rPr lang="de-DE" b="1" dirty="0" smtClean="0"/>
              <a:t>Hoher Integrationsaufwand </a:t>
            </a:r>
            <a:r>
              <a:rPr lang="de-DE" dirty="0" smtClean="0"/>
              <a:t>auf der Anwendungsseite</a:t>
            </a:r>
          </a:p>
          <a:p>
            <a:endParaRPr lang="de-DE" dirty="0" smtClean="0"/>
          </a:p>
          <a:p>
            <a:r>
              <a:rPr lang="de-DE" b="1" dirty="0" smtClean="0"/>
              <a:t>Ungeeignet für den generischen Einsatz </a:t>
            </a:r>
            <a:r>
              <a:rPr lang="de-DE" dirty="0" smtClean="0"/>
              <a:t>beliebiger </a:t>
            </a:r>
            <a:r>
              <a:rPr lang="de-DE" dirty="0" err="1" smtClean="0"/>
              <a:t>Shader</a:t>
            </a:r>
            <a:r>
              <a:rPr lang="de-DE" dirty="0" smtClean="0"/>
              <a:t> auf beliebigen Szenenelementen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Weitere Möglichkeit </a:t>
            </a:r>
            <a:r>
              <a:rPr lang="de-DE" b="1" dirty="0" smtClean="0"/>
              <a:t>Über-Material-Struktur,</a:t>
            </a:r>
            <a:r>
              <a:rPr lang="de-DE" dirty="0" smtClean="0"/>
              <a:t> aus der sich jeder </a:t>
            </a:r>
            <a:r>
              <a:rPr lang="de-DE" dirty="0" err="1" smtClean="0"/>
              <a:t>Shader</a:t>
            </a:r>
            <a:r>
              <a:rPr lang="de-DE" dirty="0" smtClean="0"/>
              <a:t> die für ihn </a:t>
            </a:r>
            <a:r>
              <a:rPr lang="de-DE" b="1" dirty="0" smtClean="0"/>
              <a:t>relevanten Eigenschaften </a:t>
            </a:r>
            <a:r>
              <a:rPr lang="de-DE" dirty="0" smtClean="0"/>
              <a:t>herauspickt</a:t>
            </a:r>
          </a:p>
          <a:p>
            <a:endParaRPr lang="de-DE" dirty="0" smtClean="0"/>
          </a:p>
          <a:p>
            <a:r>
              <a:rPr lang="de-DE" b="1" dirty="0" smtClean="0"/>
              <a:t>Geeignet für den generischen Einsatz </a:t>
            </a:r>
            <a:r>
              <a:rPr lang="de-DE" dirty="0" smtClean="0"/>
              <a:t>verschiedener </a:t>
            </a:r>
            <a:r>
              <a:rPr lang="de-DE" dirty="0" err="1" smtClean="0"/>
              <a:t>Shader</a:t>
            </a:r>
            <a:r>
              <a:rPr lang="de-DE" dirty="0" smtClean="0"/>
              <a:t> auf beliebigen Objekten (</a:t>
            </a:r>
            <a:r>
              <a:rPr lang="de-DE" b="1" dirty="0" smtClean="0"/>
              <a:t>insbesondere Über-</a:t>
            </a:r>
            <a:r>
              <a:rPr lang="de-DE" b="1" dirty="0" err="1" smtClean="0"/>
              <a:t>Shader</a:t>
            </a:r>
            <a:r>
              <a:rPr lang="de-DE" dirty="0" smtClean="0"/>
              <a:t>)</a:t>
            </a:r>
          </a:p>
          <a:p>
            <a:endParaRPr lang="de-DE" dirty="0" smtClean="0"/>
          </a:p>
          <a:p>
            <a:r>
              <a:rPr lang="de-DE" b="1" dirty="0" smtClean="0"/>
              <a:t>Unflexibel</a:t>
            </a:r>
            <a:r>
              <a:rPr lang="de-DE" dirty="0" smtClean="0"/>
              <a:t> bei der Einführung neuer </a:t>
            </a:r>
            <a:r>
              <a:rPr lang="de-DE" dirty="0" err="1" smtClean="0"/>
              <a:t>Shader</a:t>
            </a:r>
            <a:r>
              <a:rPr lang="de-DE" dirty="0" smtClean="0"/>
              <a:t>-Konstanten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Später im </a:t>
            </a:r>
            <a:r>
              <a:rPr lang="de-DE" b="1" dirty="0" smtClean="0"/>
              <a:t>Vorläufer-Projekt</a:t>
            </a:r>
            <a:r>
              <a:rPr lang="de-DE" dirty="0" smtClean="0"/>
              <a:t> Hybrid-Ansatz, der die </a:t>
            </a:r>
            <a:r>
              <a:rPr lang="de-DE" b="1" dirty="0" smtClean="0"/>
              <a:t>alte Materialstruktur</a:t>
            </a:r>
            <a:r>
              <a:rPr lang="de-DE" dirty="0" smtClean="0"/>
              <a:t> mit beliebigen </a:t>
            </a:r>
            <a:r>
              <a:rPr lang="de-DE" dirty="0" err="1" smtClean="0"/>
              <a:t>Shader</a:t>
            </a:r>
            <a:r>
              <a:rPr lang="de-DE" dirty="0" smtClean="0"/>
              <a:t>-Konstanten </a:t>
            </a:r>
            <a:r>
              <a:rPr lang="de-DE" b="1" dirty="0" smtClean="0"/>
              <a:t>dynamisch erweiterbar </a:t>
            </a:r>
            <a:r>
              <a:rPr lang="de-DE" dirty="0" smtClean="0"/>
              <a:t>machte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Daraus entstand finaler Ansatz im heutigen Projekt, </a:t>
            </a:r>
            <a:r>
              <a:rPr lang="de-DE" b="1" dirty="0" smtClean="0"/>
              <a:t>keinerlei vorgegebene Daten </a:t>
            </a:r>
            <a:r>
              <a:rPr lang="de-DE" dirty="0" smtClean="0"/>
              <a:t>mehr</a:t>
            </a:r>
          </a:p>
          <a:p>
            <a:endParaRPr lang="de-DE" dirty="0" smtClean="0"/>
          </a:p>
          <a:p>
            <a:r>
              <a:rPr lang="de-DE" b="1" dirty="0" err="1" smtClean="0"/>
              <a:t>Shader</a:t>
            </a:r>
            <a:r>
              <a:rPr lang="de-DE" b="1" dirty="0" smtClean="0"/>
              <a:t>-Datei</a:t>
            </a:r>
            <a:r>
              <a:rPr lang="de-DE" dirty="0" smtClean="0"/>
              <a:t> definiert über </a:t>
            </a:r>
            <a:r>
              <a:rPr lang="de-DE" b="1" dirty="0" err="1" smtClean="0"/>
              <a:t>Annotations</a:t>
            </a:r>
            <a:r>
              <a:rPr lang="de-DE" dirty="0" smtClean="0"/>
              <a:t> sogenannte </a:t>
            </a:r>
            <a:r>
              <a:rPr lang="de-DE" b="1" dirty="0" err="1" smtClean="0"/>
              <a:t>Tweakables</a:t>
            </a:r>
            <a:r>
              <a:rPr lang="de-DE" dirty="0" smtClean="0"/>
              <a:t>, wie man es z.B. aus dem </a:t>
            </a:r>
            <a:r>
              <a:rPr lang="de-DE" b="1" dirty="0" smtClean="0"/>
              <a:t>FX Composer </a:t>
            </a:r>
            <a:r>
              <a:rPr lang="de-DE" dirty="0" smtClean="0"/>
              <a:t>kennt, diese werden in der Engine zu einer individuellen Materialstruktur zusammengefasst, den sogenannten </a:t>
            </a:r>
            <a:r>
              <a:rPr lang="de-DE" b="1" dirty="0" err="1" smtClean="0"/>
              <a:t>Effect</a:t>
            </a:r>
            <a:r>
              <a:rPr lang="de-DE" b="1" dirty="0" smtClean="0"/>
              <a:t> Setups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hat </a:t>
            </a:r>
            <a:r>
              <a:rPr lang="de-DE" b="1" dirty="0" smtClean="0"/>
              <a:t>Auswirkungen auf die Kompatibilität</a:t>
            </a:r>
          </a:p>
          <a:p>
            <a:endParaRPr lang="de-DE" b="1" dirty="0" smtClean="0"/>
          </a:p>
          <a:p>
            <a:r>
              <a:rPr lang="de-DE" dirty="0" smtClean="0"/>
              <a:t>Aber</a:t>
            </a:r>
            <a:r>
              <a:rPr lang="de-DE" b="1" dirty="0" smtClean="0"/>
              <a:t> </a:t>
            </a:r>
            <a:r>
              <a:rPr lang="de-DE" dirty="0" smtClean="0"/>
              <a:t>da die FFP zudem </a:t>
            </a:r>
            <a:r>
              <a:rPr lang="de-DE" b="1" dirty="0" smtClean="0"/>
              <a:t>vielerorts mehrere Render-Pfade</a:t>
            </a:r>
            <a:r>
              <a:rPr lang="de-DE" dirty="0" smtClean="0"/>
              <a:t> benötigt (inklusive </a:t>
            </a:r>
            <a:r>
              <a:rPr lang="de-DE" b="1" dirty="0" smtClean="0"/>
              <a:t>zusätzlicher API Features</a:t>
            </a:r>
            <a:r>
              <a:rPr lang="de-DE" dirty="0" smtClean="0"/>
              <a:t>)</a:t>
            </a:r>
          </a:p>
          <a:p>
            <a:r>
              <a:rPr lang="de-DE" dirty="0" smtClean="0"/>
              <a:t>+</a:t>
            </a:r>
          </a:p>
          <a:p>
            <a:r>
              <a:rPr lang="de-DE" dirty="0" smtClean="0"/>
              <a:t>Dynamische Materialien in </a:t>
            </a:r>
            <a:r>
              <a:rPr lang="de-DE" b="1" dirty="0" smtClean="0"/>
              <a:t>reiner </a:t>
            </a:r>
            <a:r>
              <a:rPr lang="de-DE" b="1" dirty="0" err="1" smtClean="0"/>
              <a:t>Shader</a:t>
            </a:r>
            <a:r>
              <a:rPr lang="de-DE" b="1" dirty="0" smtClean="0"/>
              <a:t>-Umgebung </a:t>
            </a:r>
            <a:r>
              <a:rPr lang="de-DE" dirty="0" smtClean="0"/>
              <a:t>optimale </a:t>
            </a:r>
            <a:r>
              <a:rPr lang="de-DE" b="1" dirty="0" smtClean="0"/>
              <a:t>Flexibilität</a:t>
            </a:r>
            <a:r>
              <a:rPr lang="de-DE" dirty="0" smtClean="0"/>
              <a:t> und einfache </a:t>
            </a:r>
            <a:r>
              <a:rPr lang="de-DE" b="1" dirty="0" smtClean="0"/>
              <a:t>Handhabung</a:t>
            </a:r>
            <a:r>
              <a:rPr lang="de-DE" dirty="0" smtClean="0"/>
              <a:t> bieten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Wurde </a:t>
            </a:r>
            <a:r>
              <a:rPr lang="de-DE" b="1" dirty="0" smtClean="0"/>
              <a:t>FFP-Support einfach fallen gelassen</a:t>
            </a:r>
            <a:r>
              <a:rPr lang="de-DE" dirty="0" smtClean="0"/>
              <a:t>, die </a:t>
            </a:r>
            <a:r>
              <a:rPr lang="de-DE" b="1" dirty="0" smtClean="0"/>
              <a:t>Rendering API </a:t>
            </a:r>
            <a:r>
              <a:rPr lang="de-DE" dirty="0" smtClean="0"/>
              <a:t>ist damit wesentlich </a:t>
            </a:r>
            <a:r>
              <a:rPr lang="de-DE" b="1" dirty="0" smtClean="0"/>
              <a:t>schlanker</a:t>
            </a:r>
          </a:p>
          <a:p>
            <a:endParaRPr lang="de-DE" b="1" dirty="0" smtClean="0"/>
          </a:p>
          <a:p>
            <a:r>
              <a:rPr lang="de-DE" b="1" dirty="0" smtClean="0"/>
              <a:t>Minimum</a:t>
            </a:r>
            <a:r>
              <a:rPr lang="de-DE" dirty="0" smtClean="0"/>
              <a:t> ist </a:t>
            </a:r>
            <a:r>
              <a:rPr lang="de-DE" b="1" dirty="0" smtClean="0"/>
              <a:t>intern </a:t>
            </a:r>
            <a:r>
              <a:rPr lang="de-DE" b="1" dirty="0" err="1" smtClean="0"/>
              <a:t>Shader</a:t>
            </a:r>
            <a:r>
              <a:rPr lang="de-DE" b="1" dirty="0" smtClean="0"/>
              <a:t> Model 2.0</a:t>
            </a:r>
            <a:r>
              <a:rPr lang="de-DE" dirty="0" smtClean="0"/>
              <a:t>, einige Effekte nutzen momentan teilweise </a:t>
            </a:r>
            <a:r>
              <a:rPr lang="de-DE" b="1" dirty="0" smtClean="0"/>
              <a:t>3.0 ohne Fall-Back-Implementierung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Live Demo #1</a:t>
            </a:r>
            <a:r>
              <a:rPr lang="de-DE" dirty="0" smtClean="0"/>
              <a:t>, </a:t>
            </a:r>
            <a:r>
              <a:rPr lang="de-DE" b="1" dirty="0" smtClean="0"/>
              <a:t>Material-</a:t>
            </a:r>
            <a:r>
              <a:rPr lang="de-DE" dirty="0" smtClean="0"/>
              <a:t> und </a:t>
            </a:r>
            <a:r>
              <a:rPr lang="de-DE" b="1" dirty="0" smtClean="0"/>
              <a:t>Objekt-</a:t>
            </a:r>
            <a:r>
              <a:rPr lang="de-DE" b="1" dirty="0" err="1" smtClean="0"/>
              <a:t>Tweaking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Nach</a:t>
            </a:r>
            <a:r>
              <a:rPr lang="de-DE" dirty="0" smtClean="0"/>
              <a:t> diesem </a:t>
            </a:r>
            <a:r>
              <a:rPr lang="de-DE" b="1" dirty="0" err="1" smtClean="0"/>
              <a:t>low-level</a:t>
            </a:r>
            <a:r>
              <a:rPr lang="de-DE" b="1" dirty="0" smtClean="0"/>
              <a:t> Bereich </a:t>
            </a:r>
            <a:r>
              <a:rPr lang="de-DE" dirty="0" smtClean="0"/>
              <a:t>nun </a:t>
            </a:r>
            <a:r>
              <a:rPr lang="de-DE" b="1" dirty="0" smtClean="0"/>
              <a:t>einige Ebenen höher </a:t>
            </a:r>
            <a:r>
              <a:rPr lang="de-DE" dirty="0" smtClean="0"/>
              <a:t>zur </a:t>
            </a:r>
            <a:r>
              <a:rPr lang="de-DE" b="1" dirty="0" smtClean="0"/>
              <a:t>Rendering Pipeline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Nicht Teil des Rendering Modul</a:t>
            </a:r>
            <a:r>
              <a:rPr lang="de-DE" dirty="0" smtClean="0"/>
              <a:t>, sondern Teil des </a:t>
            </a:r>
            <a:r>
              <a:rPr lang="de-DE" b="1" dirty="0" smtClean="0"/>
              <a:t>Szenen-Modul</a:t>
            </a:r>
          </a:p>
          <a:p>
            <a:endParaRPr lang="de-DE" b="1" dirty="0" smtClean="0"/>
          </a:p>
          <a:p>
            <a:pPr>
              <a:buFont typeface="Wingdings"/>
              <a:buChar char="à"/>
            </a:pPr>
            <a:r>
              <a:rPr lang="de-DE" b="1" dirty="0" smtClean="0"/>
              <a:t>keine direkten API-</a:t>
            </a:r>
            <a:r>
              <a:rPr lang="de-DE" b="1" dirty="0" err="1" smtClean="0"/>
              <a:t>Calls</a:t>
            </a:r>
            <a:endParaRPr lang="de-DE" b="1" dirty="0" smtClean="0"/>
          </a:p>
          <a:p>
            <a:pPr>
              <a:buFont typeface="Wingdings"/>
              <a:buChar char="à"/>
            </a:pPr>
            <a:r>
              <a:rPr lang="de-DE" b="1" dirty="0" smtClean="0"/>
              <a:t>baut</a:t>
            </a:r>
            <a:r>
              <a:rPr lang="de-DE" dirty="0" smtClean="0"/>
              <a:t> ausschließlich auf dem </a:t>
            </a:r>
            <a:r>
              <a:rPr lang="de-DE" b="1" dirty="0" err="1" smtClean="0"/>
              <a:t>Renderer</a:t>
            </a:r>
            <a:r>
              <a:rPr lang="de-DE" b="1" dirty="0" smtClean="0"/>
              <a:t> </a:t>
            </a:r>
            <a:r>
              <a:rPr lang="de-DE" dirty="0" smtClean="0"/>
              <a:t>und dessen </a:t>
            </a:r>
            <a:r>
              <a:rPr lang="de-DE" b="1" dirty="0" err="1" smtClean="0"/>
              <a:t>Effect</a:t>
            </a:r>
            <a:r>
              <a:rPr lang="de-DE" b="1" dirty="0" smtClean="0"/>
              <a:t> Framework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Grober Überblick über die </a:t>
            </a:r>
            <a:r>
              <a:rPr lang="de-DE" b="1" dirty="0" smtClean="0"/>
              <a:t>Architektur der Pipeline</a:t>
            </a:r>
          </a:p>
          <a:p>
            <a:endParaRPr lang="de-DE" dirty="0" smtClean="0"/>
          </a:p>
          <a:p>
            <a:r>
              <a:rPr lang="de-DE" dirty="0" smtClean="0"/>
              <a:t>Pipeline verwaltet… </a:t>
            </a:r>
          </a:p>
          <a:p>
            <a:endParaRPr lang="de-DE" dirty="0" smtClean="0"/>
          </a:p>
          <a:p>
            <a:r>
              <a:rPr lang="de-DE" b="1" dirty="0" smtClean="0"/>
              <a:t>Pipes</a:t>
            </a:r>
            <a:r>
              <a:rPr lang="de-DE" dirty="0" smtClean="0"/>
              <a:t>, eine Art </a:t>
            </a:r>
            <a:r>
              <a:rPr lang="de-DE" b="1" dirty="0" smtClean="0"/>
              <a:t>Rendering Scopes </a:t>
            </a:r>
            <a:r>
              <a:rPr lang="de-DE" dirty="0" smtClean="0"/>
              <a:t>für </a:t>
            </a:r>
            <a:r>
              <a:rPr lang="de-DE" b="1" dirty="0" smtClean="0"/>
              <a:t>gerenderte Perspektiven,</a:t>
            </a:r>
            <a:r>
              <a:rPr lang="de-DE" dirty="0" smtClean="0"/>
              <a:t> d.h. ein </a:t>
            </a:r>
            <a:r>
              <a:rPr lang="de-DE" b="1" dirty="0" smtClean="0"/>
              <a:t>Geltungsbereich</a:t>
            </a:r>
            <a:r>
              <a:rPr lang="de-DE" dirty="0" smtClean="0"/>
              <a:t>, in dem </a:t>
            </a:r>
            <a:r>
              <a:rPr lang="de-DE" b="1" dirty="0" smtClean="0"/>
              <a:t>Render Targets </a:t>
            </a:r>
            <a:r>
              <a:rPr lang="de-DE" dirty="0" smtClean="0"/>
              <a:t>und andere </a:t>
            </a:r>
            <a:r>
              <a:rPr lang="de-DE" b="1" dirty="0" smtClean="0"/>
              <a:t>Daten unter verschiedenen Objekten und Effekten ausgetauscht </a:t>
            </a:r>
            <a:r>
              <a:rPr lang="de-DE" dirty="0" smtClean="0"/>
              <a:t>werden können</a:t>
            </a:r>
          </a:p>
          <a:p>
            <a:r>
              <a:rPr lang="de-DE" dirty="0" smtClean="0"/>
              <a:t>+</a:t>
            </a:r>
          </a:p>
          <a:p>
            <a:r>
              <a:rPr lang="de-DE" b="1" dirty="0" smtClean="0"/>
              <a:t>Pipes</a:t>
            </a:r>
            <a:r>
              <a:rPr lang="de-DE" dirty="0" smtClean="0"/>
              <a:t> führen </a:t>
            </a:r>
            <a:r>
              <a:rPr lang="de-DE" b="1" dirty="0" smtClean="0"/>
              <a:t>Post-Processing </a:t>
            </a:r>
            <a:r>
              <a:rPr lang="de-DE" dirty="0" smtClean="0"/>
              <a:t>durch</a:t>
            </a:r>
          </a:p>
          <a:p>
            <a:endParaRPr lang="de-DE" b="1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Binders</a:t>
            </a:r>
            <a:r>
              <a:rPr lang="de-DE" dirty="0" smtClean="0"/>
              <a:t>, die Szenen-, Perspektiven-, Licht- und Objektdaten an </a:t>
            </a:r>
            <a:r>
              <a:rPr lang="de-DE" b="1" dirty="0" smtClean="0"/>
              <a:t>Effekte</a:t>
            </a:r>
            <a:r>
              <a:rPr lang="de-DE" dirty="0" smtClean="0"/>
              <a:t> </a:t>
            </a:r>
            <a:r>
              <a:rPr lang="de-DE" b="1" dirty="0" smtClean="0"/>
              <a:t>weitergeben</a:t>
            </a:r>
            <a:r>
              <a:rPr lang="de-DE" dirty="0" smtClean="0"/>
              <a:t> oder aus diesen </a:t>
            </a:r>
            <a:r>
              <a:rPr lang="de-DE" b="1" dirty="0" smtClean="0"/>
              <a:t>lesen</a:t>
            </a:r>
          </a:p>
          <a:p>
            <a:endParaRPr lang="de-DE" b="1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Binder Pools</a:t>
            </a:r>
            <a:r>
              <a:rPr lang="de-DE" dirty="0" smtClean="0"/>
              <a:t>, die als </a:t>
            </a:r>
            <a:r>
              <a:rPr lang="de-DE" b="1" dirty="0" smtClean="0"/>
              <a:t>Ablage</a:t>
            </a:r>
            <a:r>
              <a:rPr lang="de-DE" dirty="0" smtClean="0"/>
              <a:t> für Daten spezifischer</a:t>
            </a:r>
            <a:r>
              <a:rPr lang="de-DE" b="1" dirty="0" smtClean="0"/>
              <a:t> </a:t>
            </a:r>
            <a:r>
              <a:rPr lang="de-DE" b="1" dirty="0" err="1" smtClean="0"/>
              <a:t>Effect</a:t>
            </a:r>
            <a:r>
              <a:rPr lang="de-DE" b="1" dirty="0" smtClean="0"/>
              <a:t>-Binder-Typen </a:t>
            </a:r>
            <a:r>
              <a:rPr lang="de-DE" dirty="0" smtClean="0"/>
              <a:t>dienen</a:t>
            </a:r>
          </a:p>
          <a:p>
            <a:endParaRPr lang="de-DE" b="1" dirty="0" smtClean="0"/>
          </a:p>
          <a:p>
            <a:r>
              <a:rPr lang="de-DE" b="1" dirty="0" smtClean="0"/>
              <a:t>Render </a:t>
            </a:r>
            <a:r>
              <a:rPr lang="de-DE" b="1" dirty="0" err="1" smtClean="0"/>
              <a:t>Tree</a:t>
            </a:r>
            <a:r>
              <a:rPr lang="de-DE" dirty="0" smtClean="0"/>
              <a:t>, der alles aktuell Sichtbare zum Rendering speichert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Viele Vorträge </a:t>
            </a:r>
            <a:r>
              <a:rPr lang="de-DE" dirty="0" smtClean="0"/>
              <a:t>zu</a:t>
            </a:r>
            <a:r>
              <a:rPr lang="de-DE" b="1" dirty="0" smtClean="0"/>
              <a:t> Effekten, wenig</a:t>
            </a:r>
            <a:r>
              <a:rPr lang="de-DE" dirty="0" smtClean="0"/>
              <a:t> zu </a:t>
            </a:r>
            <a:r>
              <a:rPr lang="de-DE" b="1" dirty="0" smtClean="0"/>
              <a:t>Architektur</a:t>
            </a:r>
          </a:p>
          <a:p>
            <a:endParaRPr lang="de-DE" dirty="0" smtClean="0"/>
          </a:p>
          <a:p>
            <a:r>
              <a:rPr lang="de-DE" b="1" dirty="0" smtClean="0"/>
              <a:t>Techniken</a:t>
            </a:r>
            <a:r>
              <a:rPr lang="de-DE" dirty="0" smtClean="0"/>
              <a:t> i.d.R. gut im Internet </a:t>
            </a:r>
            <a:r>
              <a:rPr lang="de-DE" b="1" dirty="0" smtClean="0"/>
              <a:t>dokumentiert</a:t>
            </a:r>
          </a:p>
          <a:p>
            <a:endParaRPr lang="de-DE" dirty="0" smtClean="0"/>
          </a:p>
          <a:p>
            <a:r>
              <a:rPr lang="de-DE" b="1" dirty="0" smtClean="0"/>
              <a:t>Fokus auf Architektur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Dazu gehören</a:t>
            </a:r>
          </a:p>
          <a:p>
            <a:endParaRPr lang="de-DE" dirty="0" smtClean="0"/>
          </a:p>
          <a:p>
            <a:r>
              <a:rPr lang="de-DE" b="1" dirty="0" smtClean="0"/>
              <a:t>Perspektiven</a:t>
            </a:r>
            <a:r>
              <a:rPr lang="de-DE" dirty="0" smtClean="0"/>
              <a:t> mit </a:t>
            </a:r>
            <a:r>
              <a:rPr lang="de-DE" b="1" dirty="0" smtClean="0"/>
              <a:t>Pipe</a:t>
            </a:r>
            <a:r>
              <a:rPr lang="de-DE" dirty="0" smtClean="0"/>
              <a:t> als </a:t>
            </a:r>
            <a:r>
              <a:rPr lang="de-DE" b="1" dirty="0" smtClean="0"/>
              <a:t>Geltungsbereich</a:t>
            </a:r>
            <a:r>
              <a:rPr lang="de-DE" dirty="0" smtClean="0"/>
              <a:t>, </a:t>
            </a:r>
            <a:r>
              <a:rPr lang="de-DE" b="1" dirty="0" smtClean="0"/>
              <a:t>Transformationsmatrizen</a:t>
            </a:r>
            <a:r>
              <a:rPr lang="de-DE" dirty="0" smtClean="0"/>
              <a:t> für den </a:t>
            </a:r>
            <a:r>
              <a:rPr lang="de-DE" b="1" dirty="0" smtClean="0"/>
              <a:t>Betrachter</a:t>
            </a:r>
            <a:r>
              <a:rPr lang="de-DE" dirty="0" smtClean="0"/>
              <a:t> und dessen </a:t>
            </a:r>
            <a:r>
              <a:rPr lang="de-DE" b="1" dirty="0" smtClean="0"/>
              <a:t>Kamera</a:t>
            </a:r>
            <a:r>
              <a:rPr lang="de-DE" dirty="0" smtClean="0"/>
              <a:t>, einem </a:t>
            </a:r>
            <a:r>
              <a:rPr lang="de-DE" b="1" dirty="0" smtClean="0"/>
              <a:t>Callback-Interface </a:t>
            </a:r>
            <a:r>
              <a:rPr lang="de-DE" dirty="0" smtClean="0"/>
              <a:t>zum </a:t>
            </a:r>
            <a:r>
              <a:rPr lang="de-DE" b="1" dirty="0" smtClean="0"/>
              <a:t>Vorbereiten des Renderings</a:t>
            </a:r>
            <a:r>
              <a:rPr lang="de-DE" dirty="0" smtClean="0"/>
              <a:t> aus der spezifischen Perspektive und einem </a:t>
            </a:r>
            <a:r>
              <a:rPr lang="de-DE" b="1" dirty="0" smtClean="0"/>
              <a:t>Matrix-Cache</a:t>
            </a:r>
            <a:r>
              <a:rPr lang="de-DE" dirty="0" smtClean="0"/>
              <a:t>, um </a:t>
            </a:r>
            <a:r>
              <a:rPr lang="de-DE" b="1" dirty="0" smtClean="0"/>
              <a:t>verkettete</a:t>
            </a:r>
            <a:r>
              <a:rPr lang="de-DE" dirty="0" smtClean="0"/>
              <a:t> und </a:t>
            </a:r>
            <a:r>
              <a:rPr lang="de-DE" b="1" dirty="0" smtClean="0"/>
              <a:t>inverse</a:t>
            </a:r>
            <a:r>
              <a:rPr lang="de-DE" dirty="0" smtClean="0"/>
              <a:t> Matrizen sowie </a:t>
            </a:r>
            <a:r>
              <a:rPr lang="de-DE" b="1" dirty="0" err="1" smtClean="0"/>
              <a:t>Frustum</a:t>
            </a:r>
            <a:r>
              <a:rPr lang="de-DE" b="1" dirty="0" smtClean="0"/>
              <a:t> Planes </a:t>
            </a:r>
            <a:r>
              <a:rPr lang="de-DE" dirty="0" smtClean="0"/>
              <a:t>usw. nur einmal zu berechnen.</a:t>
            </a:r>
          </a:p>
          <a:p>
            <a:endParaRPr lang="de-DE" dirty="0" smtClean="0"/>
          </a:p>
          <a:p>
            <a:r>
              <a:rPr lang="de-DE" b="1" dirty="0" smtClean="0"/>
              <a:t>Perspektiven</a:t>
            </a:r>
            <a:r>
              <a:rPr lang="de-DE" dirty="0" smtClean="0"/>
              <a:t> enthalten </a:t>
            </a:r>
            <a:r>
              <a:rPr lang="de-DE" b="1" dirty="0" smtClean="0"/>
              <a:t>sichtbare Lichter </a:t>
            </a:r>
            <a:r>
              <a:rPr lang="de-DE" dirty="0" smtClean="0"/>
              <a:t>und sichtbare </a:t>
            </a:r>
            <a:r>
              <a:rPr lang="de-DE" b="1" dirty="0" smtClean="0"/>
              <a:t>Render Queues</a:t>
            </a:r>
            <a:r>
              <a:rPr lang="de-DE" dirty="0" smtClean="0"/>
              <a:t>,</a:t>
            </a:r>
          </a:p>
          <a:p>
            <a:endParaRPr lang="de-DE" dirty="0" smtClean="0"/>
          </a:p>
          <a:p>
            <a:r>
              <a:rPr lang="de-DE" dirty="0" smtClean="0"/>
              <a:t>Die </a:t>
            </a:r>
            <a:r>
              <a:rPr lang="de-DE" b="1" dirty="0" smtClean="0"/>
              <a:t>Render Queues </a:t>
            </a:r>
            <a:r>
              <a:rPr lang="de-DE" dirty="0" smtClean="0"/>
              <a:t>geben Priorität von </a:t>
            </a:r>
            <a:r>
              <a:rPr lang="de-DE" b="1" dirty="0" err="1" smtClean="0"/>
              <a:t>Renderables</a:t>
            </a:r>
            <a:r>
              <a:rPr lang="de-DE" dirty="0" smtClean="0"/>
              <a:t> (den </a:t>
            </a:r>
            <a:r>
              <a:rPr lang="de-DE" b="1" dirty="0" smtClean="0"/>
              <a:t>gerenderten Objekten</a:t>
            </a:r>
            <a:r>
              <a:rPr lang="de-DE" dirty="0" smtClean="0"/>
              <a:t>) an, um z.B. </a:t>
            </a:r>
            <a:r>
              <a:rPr lang="de-DE" b="1" dirty="0" smtClean="0"/>
              <a:t>solide Objekte vor dem Hintergrund</a:t>
            </a:r>
            <a:r>
              <a:rPr lang="de-DE" dirty="0" smtClean="0"/>
              <a:t> und </a:t>
            </a:r>
            <a:r>
              <a:rPr lang="de-DE" b="1" dirty="0" smtClean="0"/>
              <a:t>transparente Objekte nach dem Hintergrund </a:t>
            </a:r>
            <a:r>
              <a:rPr lang="de-DE" dirty="0" smtClean="0"/>
              <a:t>zu rendern, bei falsche Reihenfolge würden sich die </a:t>
            </a:r>
            <a:r>
              <a:rPr lang="de-DE" b="1" dirty="0" smtClean="0"/>
              <a:t>Objekte gegenseitig übermalen</a:t>
            </a:r>
          </a:p>
          <a:p>
            <a:endParaRPr lang="de-DE" b="1" dirty="0" smtClean="0"/>
          </a:p>
          <a:p>
            <a:r>
              <a:rPr lang="de-DE" b="1" dirty="0" err="1" smtClean="0"/>
              <a:t>Renderables</a:t>
            </a:r>
            <a:r>
              <a:rPr lang="de-DE" dirty="0" smtClean="0"/>
              <a:t> besitzen ebenfalls einen </a:t>
            </a:r>
            <a:r>
              <a:rPr lang="de-DE" b="1" dirty="0" smtClean="0"/>
              <a:t>Cache</a:t>
            </a:r>
            <a:r>
              <a:rPr lang="de-DE" dirty="0" smtClean="0"/>
              <a:t>, der die sie </a:t>
            </a:r>
            <a:r>
              <a:rPr lang="de-DE" b="1" dirty="0" smtClean="0"/>
              <a:t>beeinflussenden</a:t>
            </a:r>
            <a:r>
              <a:rPr lang="de-DE" dirty="0" smtClean="0"/>
              <a:t> Lichter nach der ersten Abfrage speichert, um </a:t>
            </a:r>
            <a:r>
              <a:rPr lang="de-DE" b="1" dirty="0" smtClean="0"/>
              <a:t>wiederholte Scene </a:t>
            </a:r>
            <a:r>
              <a:rPr lang="de-DE" b="1" dirty="0" err="1" smtClean="0"/>
              <a:t>Queries</a:t>
            </a:r>
            <a:r>
              <a:rPr lang="de-DE" b="1" dirty="0" smtClean="0"/>
              <a:t> </a:t>
            </a:r>
            <a:r>
              <a:rPr lang="de-DE" dirty="0" smtClean="0"/>
              <a:t>zu unterbinden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Rendering findet in </a:t>
            </a:r>
            <a:r>
              <a:rPr lang="de-DE" b="1" dirty="0" smtClean="0"/>
              <a:t>4 globalen Schritten </a:t>
            </a:r>
            <a:r>
              <a:rPr lang="de-DE" dirty="0" smtClean="0"/>
              <a:t>statt, </a:t>
            </a:r>
            <a:r>
              <a:rPr lang="de-DE" b="1" dirty="0" smtClean="0"/>
              <a:t>2 Schritte </a:t>
            </a:r>
            <a:r>
              <a:rPr lang="de-DE" dirty="0" smtClean="0"/>
              <a:t>rendern dabei die </a:t>
            </a:r>
            <a:r>
              <a:rPr lang="de-DE" b="1" dirty="0" smtClean="0"/>
              <a:t>komplette Szene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Zunächst der </a:t>
            </a:r>
            <a:r>
              <a:rPr lang="de-DE" b="1" dirty="0" err="1" smtClean="0"/>
              <a:t>Pre</a:t>
            </a:r>
            <a:r>
              <a:rPr lang="de-DE" b="1" dirty="0" smtClean="0"/>
              <a:t>-Pass</a:t>
            </a:r>
            <a:r>
              <a:rPr lang="de-DE" dirty="0" smtClean="0"/>
              <a:t>, in dem </a:t>
            </a:r>
            <a:r>
              <a:rPr lang="de-DE" b="1" dirty="0" smtClean="0"/>
              <a:t>Tiefendaten</a:t>
            </a:r>
            <a:r>
              <a:rPr lang="de-DE" dirty="0" smtClean="0"/>
              <a:t> und auf </a:t>
            </a:r>
            <a:r>
              <a:rPr lang="de-DE" b="1" dirty="0" smtClean="0"/>
              <a:t>Wunsch auch weitere Daten </a:t>
            </a:r>
            <a:r>
              <a:rPr lang="de-DE" dirty="0" smtClean="0"/>
              <a:t>wie </a:t>
            </a:r>
            <a:r>
              <a:rPr lang="de-DE" b="1" dirty="0" smtClean="0"/>
              <a:t>Normals und Farbtexturen </a:t>
            </a:r>
            <a:r>
              <a:rPr lang="de-DE" dirty="0" smtClean="0"/>
              <a:t>für </a:t>
            </a:r>
            <a:r>
              <a:rPr lang="de-DE" b="1" dirty="0" err="1" smtClean="0"/>
              <a:t>Inferred</a:t>
            </a:r>
            <a:r>
              <a:rPr lang="de-DE" b="1" dirty="0" smtClean="0"/>
              <a:t> </a:t>
            </a:r>
            <a:r>
              <a:rPr lang="de-DE" b="1" dirty="0" err="1" smtClean="0"/>
              <a:t>Lighting</a:t>
            </a:r>
            <a:r>
              <a:rPr lang="de-DE" b="1" dirty="0" smtClean="0"/>
              <a:t> </a:t>
            </a:r>
            <a:r>
              <a:rPr lang="de-DE" dirty="0" smtClean="0"/>
              <a:t>bzw. </a:t>
            </a:r>
            <a:r>
              <a:rPr lang="de-DE" b="1" dirty="0" err="1" smtClean="0"/>
              <a:t>Deferred</a:t>
            </a:r>
            <a:r>
              <a:rPr lang="de-DE" b="1" dirty="0" smtClean="0"/>
              <a:t> </a:t>
            </a:r>
            <a:r>
              <a:rPr lang="de-DE" b="1" dirty="0" err="1" smtClean="0"/>
              <a:t>Shading</a:t>
            </a:r>
            <a:r>
              <a:rPr lang="de-DE" b="1" dirty="0" smtClean="0"/>
              <a:t> </a:t>
            </a:r>
            <a:r>
              <a:rPr lang="de-DE" dirty="0" smtClean="0"/>
              <a:t>gerendert werden können</a:t>
            </a:r>
          </a:p>
          <a:p>
            <a:endParaRPr lang="de-DE" dirty="0" smtClean="0"/>
          </a:p>
          <a:p>
            <a:r>
              <a:rPr lang="de-DE" dirty="0" smtClean="0"/>
              <a:t>Dann der </a:t>
            </a:r>
            <a:r>
              <a:rPr lang="de-DE" b="1" dirty="0" err="1" smtClean="0"/>
              <a:t>Pre</a:t>
            </a:r>
            <a:r>
              <a:rPr lang="de-DE" b="1" dirty="0" smtClean="0"/>
              <a:t>-Processing-Schritt</a:t>
            </a:r>
            <a:r>
              <a:rPr lang="de-DE" dirty="0" smtClean="0"/>
              <a:t>, in dem bei </a:t>
            </a:r>
            <a:r>
              <a:rPr lang="de-DE" b="1" dirty="0" err="1" smtClean="0"/>
              <a:t>Inferred</a:t>
            </a:r>
            <a:r>
              <a:rPr lang="de-DE" b="1" dirty="0" smtClean="0"/>
              <a:t> </a:t>
            </a:r>
            <a:r>
              <a:rPr lang="de-DE" b="1" dirty="0" err="1" smtClean="0"/>
              <a:t>Lighting</a:t>
            </a:r>
            <a:r>
              <a:rPr lang="de-DE" b="1" dirty="0" smtClean="0"/>
              <a:t> </a:t>
            </a:r>
            <a:r>
              <a:rPr lang="de-DE" dirty="0" smtClean="0"/>
              <a:t>bereits </a:t>
            </a:r>
            <a:r>
              <a:rPr lang="de-DE" b="1" dirty="0" smtClean="0"/>
              <a:t>Beleuchtung</a:t>
            </a:r>
            <a:r>
              <a:rPr lang="de-DE" dirty="0" smtClean="0"/>
              <a:t> durchgeführt werden könnte</a:t>
            </a:r>
          </a:p>
          <a:p>
            <a:r>
              <a:rPr lang="de-DE" dirty="0" smtClean="0"/>
              <a:t>Bei </a:t>
            </a:r>
            <a:r>
              <a:rPr lang="de-DE" b="1" dirty="0" smtClean="0"/>
              <a:t>Forward </a:t>
            </a:r>
            <a:r>
              <a:rPr lang="de-DE" b="1" dirty="0" err="1" smtClean="0"/>
              <a:t>Shading</a:t>
            </a:r>
            <a:r>
              <a:rPr lang="de-DE" b="1" dirty="0" smtClean="0"/>
              <a:t> </a:t>
            </a:r>
            <a:r>
              <a:rPr lang="de-DE" dirty="0" smtClean="0"/>
              <a:t>werden in diesem Pass bereits die </a:t>
            </a:r>
            <a:r>
              <a:rPr lang="de-DE" b="1" dirty="0" smtClean="0"/>
              <a:t>Schatten </a:t>
            </a:r>
            <a:r>
              <a:rPr lang="de-DE" b="1" dirty="0" err="1" smtClean="0"/>
              <a:t>projeziert</a:t>
            </a:r>
            <a:r>
              <a:rPr lang="de-DE" dirty="0" smtClean="0"/>
              <a:t>, so </a:t>
            </a:r>
            <a:r>
              <a:rPr lang="de-DE" b="1" dirty="0" smtClean="0"/>
              <a:t>reduziert sich die Zahl der Texturzugriffe </a:t>
            </a:r>
            <a:r>
              <a:rPr lang="de-DE" dirty="0" smtClean="0"/>
              <a:t>bei den </a:t>
            </a:r>
            <a:r>
              <a:rPr lang="de-DE" b="1" dirty="0" smtClean="0"/>
              <a:t>Einzelobjekte</a:t>
            </a:r>
            <a:r>
              <a:rPr lang="de-DE" dirty="0" smtClean="0"/>
              <a:t> drastisch, diese müssen nur noch </a:t>
            </a:r>
            <a:r>
              <a:rPr lang="de-DE" b="1" dirty="0" smtClean="0"/>
              <a:t>1 fertig gefilterten Schattenwert pro Lichtquelle </a:t>
            </a:r>
            <a:r>
              <a:rPr lang="de-DE" dirty="0" smtClean="0"/>
              <a:t>lesen.</a:t>
            </a:r>
          </a:p>
          <a:p>
            <a:r>
              <a:rPr lang="de-DE" dirty="0" smtClean="0"/>
              <a:t>Auch </a:t>
            </a:r>
            <a:r>
              <a:rPr lang="de-DE" b="1" dirty="0" err="1" smtClean="0"/>
              <a:t>Ambient</a:t>
            </a:r>
            <a:r>
              <a:rPr lang="de-DE" b="1" dirty="0" smtClean="0"/>
              <a:t> </a:t>
            </a:r>
            <a:r>
              <a:rPr lang="de-DE" b="1" dirty="0" err="1" smtClean="0"/>
              <a:t>Occlusion</a:t>
            </a:r>
            <a:r>
              <a:rPr lang="de-DE" b="1" dirty="0" smtClean="0"/>
              <a:t> </a:t>
            </a:r>
            <a:r>
              <a:rPr lang="de-DE" dirty="0" smtClean="0"/>
              <a:t>und ähnliche Dinge lassen sich hier </a:t>
            </a:r>
            <a:r>
              <a:rPr lang="de-DE" b="1" dirty="0" smtClean="0"/>
              <a:t>für alle Objekte vorberechnen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Anschließend der </a:t>
            </a:r>
            <a:r>
              <a:rPr lang="de-DE" b="1" dirty="0" smtClean="0"/>
              <a:t>Main Pass</a:t>
            </a:r>
            <a:r>
              <a:rPr lang="de-DE" dirty="0" smtClean="0"/>
              <a:t>, in dem die Objekte </a:t>
            </a:r>
            <a:r>
              <a:rPr lang="de-DE" b="1" dirty="0" smtClean="0"/>
              <a:t>in voller Farbe fertig schattiert </a:t>
            </a:r>
            <a:r>
              <a:rPr lang="de-DE" dirty="0" smtClean="0"/>
              <a:t>werden</a:t>
            </a:r>
          </a:p>
          <a:p>
            <a:endParaRPr lang="de-DE" dirty="0" smtClean="0"/>
          </a:p>
          <a:p>
            <a:r>
              <a:rPr lang="de-DE" dirty="0" smtClean="0"/>
              <a:t>Abschließend der </a:t>
            </a:r>
            <a:r>
              <a:rPr lang="de-DE" b="1" dirty="0" smtClean="0"/>
              <a:t>Post-Processing-Schritt</a:t>
            </a:r>
            <a:r>
              <a:rPr lang="de-DE" dirty="0" smtClean="0"/>
              <a:t>, indem </a:t>
            </a:r>
            <a:r>
              <a:rPr lang="de-DE" b="1" dirty="0" smtClean="0"/>
              <a:t>beliebige weitere bildbasierte Effekte</a:t>
            </a:r>
            <a:r>
              <a:rPr lang="de-DE" dirty="0" smtClean="0"/>
              <a:t> angewendet werden können, diese haben zudem auch weiterhin auf alle </a:t>
            </a:r>
            <a:r>
              <a:rPr lang="de-DE" b="1" dirty="0" smtClean="0"/>
              <a:t>Daten der vorangegangenen Passes Zugriff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21</a:t>
            </a:fld>
            <a:endParaRPr lang="de-DE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Im </a:t>
            </a:r>
            <a:r>
              <a:rPr lang="de-DE" b="1" dirty="0" smtClean="0"/>
              <a:t>Zentrum der Rendering Pipeline </a:t>
            </a:r>
            <a:r>
              <a:rPr lang="de-DE" dirty="0" smtClean="0"/>
              <a:t>liegen die </a:t>
            </a:r>
            <a:r>
              <a:rPr lang="de-DE" b="1" dirty="0" err="1" smtClean="0"/>
              <a:t>Effect</a:t>
            </a:r>
            <a:r>
              <a:rPr lang="de-DE" b="1" dirty="0" smtClean="0"/>
              <a:t> Binders</a:t>
            </a:r>
            <a:r>
              <a:rPr lang="de-DE" dirty="0" smtClean="0"/>
              <a:t>, die anhand der von ihnen </a:t>
            </a:r>
            <a:r>
              <a:rPr lang="de-DE" b="1" dirty="0" smtClean="0"/>
              <a:t>eingelesenen Effekte </a:t>
            </a:r>
            <a:r>
              <a:rPr lang="de-DE" dirty="0" smtClean="0"/>
              <a:t>auf den </a:t>
            </a:r>
            <a:r>
              <a:rPr lang="de-DE" b="1" dirty="0" smtClean="0"/>
              <a:t>gesamten Rendering-Ablauf Einfluss </a:t>
            </a:r>
            <a:r>
              <a:rPr lang="de-DE" dirty="0" smtClean="0"/>
              <a:t>nehmen können</a:t>
            </a:r>
          </a:p>
          <a:p>
            <a:endParaRPr lang="de-DE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Binders </a:t>
            </a:r>
            <a:r>
              <a:rPr lang="de-DE" dirty="0" smtClean="0"/>
              <a:t>können sich aus der </a:t>
            </a:r>
            <a:r>
              <a:rPr lang="de-DE" b="1" dirty="0" smtClean="0"/>
              <a:t>gerade aktiven Pipe </a:t>
            </a:r>
            <a:r>
              <a:rPr lang="de-DE" dirty="0" smtClean="0"/>
              <a:t>bereits b</a:t>
            </a:r>
            <a:r>
              <a:rPr lang="de-DE" b="1" dirty="0" smtClean="0"/>
              <a:t>eschriebene Render Targets holen</a:t>
            </a:r>
            <a:r>
              <a:rPr lang="de-DE" dirty="0" smtClean="0"/>
              <a:t> sowie </a:t>
            </a:r>
            <a:r>
              <a:rPr lang="de-DE" b="1" dirty="0" smtClean="0"/>
              <a:t>eigene Render Targets</a:t>
            </a:r>
            <a:r>
              <a:rPr lang="de-DE" dirty="0" smtClean="0"/>
              <a:t> darin </a:t>
            </a:r>
            <a:r>
              <a:rPr lang="de-DE" b="1" dirty="0" smtClean="0"/>
              <a:t>für andere Effekte </a:t>
            </a:r>
            <a:r>
              <a:rPr lang="de-DE" dirty="0" smtClean="0"/>
              <a:t>zur Verfügung stellen</a:t>
            </a:r>
          </a:p>
          <a:p>
            <a:endParaRPr lang="de-DE" dirty="0" smtClean="0"/>
          </a:p>
          <a:p>
            <a:r>
              <a:rPr lang="de-DE" dirty="0" err="1" smtClean="0"/>
              <a:t>Effect</a:t>
            </a:r>
            <a:r>
              <a:rPr lang="de-DE" dirty="0" smtClean="0"/>
              <a:t> Binders haben </a:t>
            </a:r>
            <a:r>
              <a:rPr lang="de-DE" b="1" dirty="0" smtClean="0"/>
              <a:t>Zugriff</a:t>
            </a:r>
            <a:r>
              <a:rPr lang="de-DE" dirty="0" smtClean="0"/>
              <a:t> auf den </a:t>
            </a:r>
            <a:r>
              <a:rPr lang="de-DE" b="1" dirty="0" smtClean="0"/>
              <a:t>gesamten Render </a:t>
            </a:r>
            <a:r>
              <a:rPr lang="de-DE" b="1" dirty="0" err="1" smtClean="0"/>
              <a:t>Tree</a:t>
            </a:r>
            <a:r>
              <a:rPr lang="de-DE" b="1" dirty="0" smtClean="0"/>
              <a:t> </a:t>
            </a:r>
            <a:r>
              <a:rPr lang="de-DE" dirty="0" smtClean="0"/>
              <a:t>und können </a:t>
            </a:r>
            <a:r>
              <a:rPr lang="de-DE" b="1" dirty="0" smtClean="0"/>
              <a:t>Scene </a:t>
            </a:r>
            <a:r>
              <a:rPr lang="de-DE" b="1" dirty="0" err="1" smtClean="0"/>
              <a:t>Queries</a:t>
            </a:r>
            <a:r>
              <a:rPr lang="de-DE" b="1" dirty="0" smtClean="0"/>
              <a:t> </a:t>
            </a:r>
            <a:r>
              <a:rPr lang="de-DE" dirty="0" smtClean="0"/>
              <a:t>starten, um z.B. alle </a:t>
            </a:r>
            <a:r>
              <a:rPr lang="de-DE" b="1" dirty="0" smtClean="0"/>
              <a:t>beeinflussenden Lichter </a:t>
            </a:r>
            <a:r>
              <a:rPr lang="de-DE" dirty="0" smtClean="0"/>
              <a:t>für das gerade </a:t>
            </a:r>
            <a:r>
              <a:rPr lang="de-DE" b="1" dirty="0" smtClean="0"/>
              <a:t>gerenderte Objekt </a:t>
            </a:r>
            <a:r>
              <a:rPr lang="de-DE" dirty="0" smtClean="0"/>
              <a:t>anzufragen</a:t>
            </a:r>
          </a:p>
          <a:p>
            <a:endParaRPr lang="de-DE" dirty="0" smtClean="0"/>
          </a:p>
          <a:p>
            <a:r>
              <a:rPr lang="de-DE" dirty="0" smtClean="0"/>
              <a:t>Jeder </a:t>
            </a:r>
            <a:r>
              <a:rPr lang="de-DE" b="1" dirty="0" err="1" smtClean="0"/>
              <a:t>Effect</a:t>
            </a:r>
            <a:r>
              <a:rPr lang="de-DE" b="1" dirty="0" smtClean="0"/>
              <a:t>-Binder-Typ</a:t>
            </a:r>
            <a:r>
              <a:rPr lang="de-DE" dirty="0" smtClean="0"/>
              <a:t> kann einen </a:t>
            </a:r>
            <a:r>
              <a:rPr lang="de-DE" b="1" dirty="0" smtClean="0"/>
              <a:t>Pool anlegen</a:t>
            </a:r>
            <a:r>
              <a:rPr lang="de-DE" dirty="0" smtClean="0"/>
              <a:t>, um sich mit anderen </a:t>
            </a:r>
            <a:r>
              <a:rPr lang="de-DE" dirty="0" err="1" smtClean="0"/>
              <a:t>Effect</a:t>
            </a:r>
            <a:r>
              <a:rPr lang="de-DE" dirty="0" smtClean="0"/>
              <a:t> Binders desselben Typs </a:t>
            </a:r>
            <a:r>
              <a:rPr lang="de-DE" b="1" dirty="0" smtClean="0"/>
              <a:t>auszutauschen</a:t>
            </a:r>
            <a:r>
              <a:rPr lang="de-DE" dirty="0" smtClean="0"/>
              <a:t>, z.B. über </a:t>
            </a:r>
            <a:r>
              <a:rPr lang="de-DE" b="1" dirty="0" smtClean="0"/>
              <a:t>bereits gesetzte Parameter </a:t>
            </a:r>
            <a:r>
              <a:rPr lang="de-DE" dirty="0" smtClean="0"/>
              <a:t>oder auch die korrekte </a:t>
            </a:r>
            <a:r>
              <a:rPr lang="de-DE" b="1" dirty="0" err="1" smtClean="0"/>
              <a:t>Zuordung</a:t>
            </a:r>
            <a:r>
              <a:rPr lang="de-DE" b="1" dirty="0" smtClean="0"/>
              <a:t> von Lichtdaten zu </a:t>
            </a:r>
            <a:r>
              <a:rPr lang="de-DE" b="1" dirty="0" err="1" smtClean="0"/>
              <a:t>Shader</a:t>
            </a:r>
            <a:r>
              <a:rPr lang="de-DE" b="1" dirty="0" smtClean="0"/>
              <a:t>-Konstanten</a:t>
            </a:r>
            <a:endParaRPr lang="de-DE" dirty="0" smtClean="0"/>
          </a:p>
          <a:p>
            <a:endParaRPr lang="de-DE" b="1" dirty="0" smtClean="0"/>
          </a:p>
          <a:p>
            <a:r>
              <a:rPr lang="de-DE" dirty="0" err="1" smtClean="0"/>
              <a:t>Zusätlich</a:t>
            </a:r>
            <a:r>
              <a:rPr lang="de-DE" dirty="0" smtClean="0"/>
              <a:t> sind die </a:t>
            </a:r>
            <a:r>
              <a:rPr lang="de-DE" b="1" dirty="0" err="1" smtClean="0"/>
              <a:t>Effect</a:t>
            </a:r>
            <a:r>
              <a:rPr lang="de-DE" b="1" dirty="0" smtClean="0"/>
              <a:t> Binders Informationsquelle </a:t>
            </a:r>
            <a:r>
              <a:rPr lang="de-DE" dirty="0" smtClean="0"/>
              <a:t>für die </a:t>
            </a:r>
            <a:r>
              <a:rPr lang="de-DE" b="1" dirty="0" smtClean="0"/>
              <a:t>Objekte, auf die sie angewendet </a:t>
            </a:r>
            <a:r>
              <a:rPr lang="de-DE" dirty="0" smtClean="0"/>
              <a:t>werden, und geben dem </a:t>
            </a:r>
            <a:r>
              <a:rPr lang="de-DE" dirty="0" err="1" smtClean="0"/>
              <a:t>Renderable</a:t>
            </a:r>
            <a:r>
              <a:rPr lang="de-DE" dirty="0" smtClean="0"/>
              <a:t> </a:t>
            </a:r>
            <a:r>
              <a:rPr lang="de-DE" b="1" dirty="0" smtClean="0"/>
              <a:t>Auskunft</a:t>
            </a:r>
            <a:r>
              <a:rPr lang="de-DE" dirty="0" smtClean="0"/>
              <a:t> darüber, </a:t>
            </a:r>
            <a:r>
              <a:rPr lang="de-DE" b="1" dirty="0" smtClean="0"/>
              <a:t>in welcher Render Queue </a:t>
            </a:r>
            <a:r>
              <a:rPr lang="de-DE" dirty="0" smtClean="0"/>
              <a:t>es sich mit seinem </a:t>
            </a:r>
            <a:r>
              <a:rPr lang="de-DE" b="1" dirty="0" smtClean="0"/>
              <a:t>aktuellen Effekt anstellen </a:t>
            </a:r>
            <a:r>
              <a:rPr lang="de-DE" dirty="0" smtClean="0"/>
              <a:t>muss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</a:t>
            </a:r>
            <a:r>
              <a:rPr lang="de-DE" b="1" dirty="0" smtClean="0"/>
              <a:t>Szenen-Modul </a:t>
            </a:r>
            <a:r>
              <a:rPr lang="de-DE" dirty="0" smtClean="0"/>
              <a:t>stellt </a:t>
            </a:r>
            <a:r>
              <a:rPr lang="de-DE" b="1" dirty="0" smtClean="0"/>
              <a:t>5 allgemein anwendbare </a:t>
            </a:r>
            <a:r>
              <a:rPr lang="de-DE" b="1" dirty="0" err="1" smtClean="0"/>
              <a:t>Effect</a:t>
            </a:r>
            <a:r>
              <a:rPr lang="de-DE" b="1" dirty="0" smtClean="0"/>
              <a:t>-Binder-Typen </a:t>
            </a:r>
            <a:r>
              <a:rPr lang="de-DE" dirty="0" smtClean="0"/>
              <a:t>zur Verfügung</a:t>
            </a:r>
          </a:p>
          <a:p>
            <a:endParaRPr lang="de-DE" dirty="0" smtClean="0"/>
          </a:p>
          <a:p>
            <a:r>
              <a:rPr lang="de-DE" b="1" dirty="0" smtClean="0"/>
              <a:t>Pipeline </a:t>
            </a:r>
            <a:r>
              <a:rPr lang="de-DE" b="1" dirty="0" err="1" smtClean="0"/>
              <a:t>Effect</a:t>
            </a:r>
            <a:r>
              <a:rPr lang="de-DE" b="1" dirty="0" smtClean="0"/>
              <a:t> Binder </a:t>
            </a:r>
            <a:r>
              <a:rPr lang="de-DE" dirty="0" smtClean="0"/>
              <a:t>füttert Effekte </a:t>
            </a:r>
            <a:r>
              <a:rPr lang="de-DE" b="1" dirty="0" smtClean="0"/>
              <a:t>mit Daten zur aktuellen Perspektive</a:t>
            </a:r>
            <a:r>
              <a:rPr lang="de-DE" dirty="0" smtClean="0"/>
              <a:t>, führt </a:t>
            </a:r>
            <a:r>
              <a:rPr lang="de-DE" b="1" dirty="0" smtClean="0"/>
              <a:t>dynamisches Flow </a:t>
            </a:r>
            <a:r>
              <a:rPr lang="de-DE" b="1" dirty="0" err="1" smtClean="0"/>
              <a:t>Control</a:t>
            </a:r>
            <a:r>
              <a:rPr lang="de-DE" b="1" dirty="0" smtClean="0"/>
              <a:t> </a:t>
            </a:r>
            <a:r>
              <a:rPr lang="de-DE" dirty="0" smtClean="0"/>
              <a:t>im Pass-Ablauf durch (z.B. </a:t>
            </a:r>
            <a:r>
              <a:rPr lang="de-DE" b="1" dirty="0" smtClean="0"/>
              <a:t>Schleifen mit Bedingungen</a:t>
            </a:r>
            <a:r>
              <a:rPr lang="de-DE" dirty="0" smtClean="0"/>
              <a:t>) und setzt das </a:t>
            </a:r>
            <a:r>
              <a:rPr lang="de-DE" b="1" dirty="0" smtClean="0"/>
              <a:t>aktuelle Timing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Pipe </a:t>
            </a:r>
            <a:r>
              <a:rPr lang="de-DE" b="1" dirty="0" err="1" smtClean="0"/>
              <a:t>Effect</a:t>
            </a:r>
            <a:r>
              <a:rPr lang="de-DE" b="1" dirty="0" smtClean="0"/>
              <a:t> Binder komplexester </a:t>
            </a:r>
            <a:r>
              <a:rPr lang="de-DE" b="1" dirty="0" err="1" smtClean="0"/>
              <a:t>Effect</a:t>
            </a:r>
            <a:r>
              <a:rPr lang="de-DE" b="1" dirty="0" smtClean="0"/>
              <a:t> Binder</a:t>
            </a:r>
            <a:r>
              <a:rPr lang="de-DE" dirty="0" smtClean="0"/>
              <a:t>, </a:t>
            </a:r>
            <a:r>
              <a:rPr lang="de-DE" b="1" dirty="0" smtClean="0"/>
              <a:t>erzeugt und verwaltet nach Bedarf zur Laufzeit zusätzliche Render Targets</a:t>
            </a:r>
            <a:r>
              <a:rPr lang="de-DE" dirty="0" smtClean="0"/>
              <a:t>, leert diese, </a:t>
            </a:r>
            <a:r>
              <a:rPr lang="de-DE" b="1" dirty="0" smtClean="0"/>
              <a:t>tauscht sie im Ablauf von Post-Processing-Effekten automatisch aus </a:t>
            </a:r>
            <a:r>
              <a:rPr lang="de-DE" dirty="0" smtClean="0"/>
              <a:t>und </a:t>
            </a:r>
            <a:r>
              <a:rPr lang="de-DE" b="1" dirty="0" smtClean="0"/>
              <a:t>skaliert sie </a:t>
            </a:r>
            <a:r>
              <a:rPr lang="de-DE" dirty="0" smtClean="0"/>
              <a:t>nach Wunsch des aktiven Effekts. Zudem sorgt er dafür, dass </a:t>
            </a:r>
            <a:r>
              <a:rPr lang="de-DE" b="1" dirty="0" smtClean="0"/>
              <a:t>entsprechend des aktuell gerenderten globalen Schrittes </a:t>
            </a:r>
            <a:r>
              <a:rPr lang="de-DE" dirty="0" smtClean="0"/>
              <a:t>die richtigen </a:t>
            </a:r>
            <a:r>
              <a:rPr lang="de-DE" b="1" dirty="0" smtClean="0"/>
              <a:t>Passes ausgewählt </a:t>
            </a:r>
            <a:r>
              <a:rPr lang="de-DE" dirty="0" smtClean="0"/>
              <a:t>werden.</a:t>
            </a:r>
          </a:p>
          <a:p>
            <a:endParaRPr lang="de-DE" dirty="0" smtClean="0"/>
          </a:p>
          <a:p>
            <a:r>
              <a:rPr lang="de-DE" b="1" dirty="0" err="1" smtClean="0"/>
              <a:t>Lighting</a:t>
            </a:r>
            <a:r>
              <a:rPr lang="de-DE" b="1" dirty="0" smtClean="0"/>
              <a:t> </a:t>
            </a:r>
            <a:r>
              <a:rPr lang="de-DE" b="1" dirty="0" err="1" smtClean="0"/>
              <a:t>Effect</a:t>
            </a:r>
            <a:r>
              <a:rPr lang="de-DE" b="1" dirty="0" smtClean="0"/>
              <a:t> Binder fragt Lichter für Objekte ab </a:t>
            </a:r>
            <a:r>
              <a:rPr lang="de-DE" dirty="0" smtClean="0"/>
              <a:t>und gibt diese in </a:t>
            </a:r>
            <a:r>
              <a:rPr lang="de-DE" b="1" dirty="0" smtClean="0"/>
              <a:t>vorsortierter Reihenfolge</a:t>
            </a:r>
            <a:r>
              <a:rPr lang="de-DE" dirty="0" smtClean="0"/>
              <a:t> an Beleuchtungs-</a:t>
            </a:r>
            <a:r>
              <a:rPr lang="de-DE" dirty="0" err="1" smtClean="0"/>
              <a:t>Shader</a:t>
            </a:r>
            <a:r>
              <a:rPr lang="de-DE" dirty="0" smtClean="0"/>
              <a:t> weiter. Dabei </a:t>
            </a:r>
            <a:r>
              <a:rPr lang="de-DE" b="1" dirty="0" smtClean="0"/>
              <a:t>wählt er je nach Lichtkombination </a:t>
            </a:r>
            <a:r>
              <a:rPr lang="de-DE" dirty="0" smtClean="0"/>
              <a:t>die richtigen Passes aus, </a:t>
            </a:r>
            <a:r>
              <a:rPr lang="de-DE" b="1" dirty="0" smtClean="0"/>
              <a:t>die diese Kombination verarbeiten</a:t>
            </a:r>
            <a:r>
              <a:rPr lang="de-DE" dirty="0" smtClean="0"/>
              <a:t> können.</a:t>
            </a:r>
          </a:p>
          <a:p>
            <a:endParaRPr lang="de-DE" dirty="0" smtClean="0"/>
          </a:p>
          <a:p>
            <a:r>
              <a:rPr lang="de-DE" b="1" dirty="0" err="1" smtClean="0"/>
              <a:t>Entity</a:t>
            </a:r>
            <a:r>
              <a:rPr lang="de-DE" b="1" dirty="0" smtClean="0"/>
              <a:t> </a:t>
            </a:r>
            <a:r>
              <a:rPr lang="de-DE" b="1" dirty="0" err="1" smtClean="0"/>
              <a:t>Effect</a:t>
            </a:r>
            <a:r>
              <a:rPr lang="de-DE" b="1" dirty="0" smtClean="0"/>
              <a:t> Binder </a:t>
            </a:r>
            <a:r>
              <a:rPr lang="de-DE" dirty="0" smtClean="0"/>
              <a:t>stellt </a:t>
            </a:r>
            <a:r>
              <a:rPr lang="de-DE" b="1" dirty="0" smtClean="0"/>
              <a:t>Informationen zur Transformation </a:t>
            </a:r>
            <a:r>
              <a:rPr lang="de-DE" dirty="0" smtClean="0"/>
              <a:t>des gerenderten </a:t>
            </a:r>
            <a:r>
              <a:rPr lang="de-DE" dirty="0" err="1" smtClean="0"/>
              <a:t>Entities</a:t>
            </a:r>
            <a:r>
              <a:rPr lang="de-DE" dirty="0" smtClean="0"/>
              <a:t> sowie </a:t>
            </a:r>
            <a:r>
              <a:rPr lang="de-DE" b="1" dirty="0" smtClean="0"/>
              <a:t>dessen Render Queue </a:t>
            </a:r>
            <a:r>
              <a:rPr lang="de-DE" dirty="0" smtClean="0"/>
              <a:t>zur Verfügung.</a:t>
            </a:r>
          </a:p>
          <a:p>
            <a:endParaRPr lang="de-DE" dirty="0" smtClean="0"/>
          </a:p>
          <a:p>
            <a:r>
              <a:rPr lang="de-DE" b="1" dirty="0" smtClean="0"/>
              <a:t>Processing </a:t>
            </a:r>
            <a:r>
              <a:rPr lang="de-DE" b="1" dirty="0" err="1" smtClean="0"/>
              <a:t>Effect</a:t>
            </a:r>
            <a:r>
              <a:rPr lang="de-DE" b="1" dirty="0" smtClean="0"/>
              <a:t> Binder </a:t>
            </a:r>
            <a:r>
              <a:rPr lang="de-DE" dirty="0" smtClean="0"/>
              <a:t>steuert Größe und Position des </a:t>
            </a:r>
            <a:r>
              <a:rPr lang="de-DE" b="1" dirty="0" err="1" smtClean="0"/>
              <a:t>Full</a:t>
            </a:r>
            <a:r>
              <a:rPr lang="de-DE" b="1" dirty="0" smtClean="0"/>
              <a:t>-Screen-</a:t>
            </a:r>
            <a:r>
              <a:rPr lang="de-DE" b="1" dirty="0" err="1" smtClean="0"/>
              <a:t>Quads</a:t>
            </a:r>
            <a:r>
              <a:rPr lang="de-DE" dirty="0" smtClean="0"/>
              <a:t>.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Live Demo #2</a:t>
            </a:r>
            <a:r>
              <a:rPr lang="de-DE" dirty="0" smtClean="0"/>
              <a:t>: </a:t>
            </a:r>
            <a:r>
              <a:rPr lang="de-DE" b="1" dirty="0" smtClean="0"/>
              <a:t>Post-Processing</a:t>
            </a:r>
          </a:p>
          <a:p>
            <a:endParaRPr lang="de-DE" dirty="0" smtClean="0"/>
          </a:p>
          <a:p>
            <a:r>
              <a:rPr lang="de-DE" b="1" dirty="0" smtClean="0"/>
              <a:t>[SHADER CODE]</a:t>
            </a:r>
          </a:p>
          <a:p>
            <a:r>
              <a:rPr lang="de-DE" dirty="0" err="1" smtClean="0"/>
              <a:t>Tonemapping.fx</a:t>
            </a:r>
            <a:endParaRPr lang="de-DE" dirty="0" smtClean="0"/>
          </a:p>
          <a:p>
            <a:r>
              <a:rPr lang="de-DE" dirty="0" err="1" smtClean="0"/>
              <a:t>Pipeline.fx</a:t>
            </a:r>
            <a:endParaRPr lang="de-DE" dirty="0" smtClean="0"/>
          </a:p>
          <a:p>
            <a:r>
              <a:rPr lang="de-DE" dirty="0" err="1" smtClean="0"/>
              <a:t>RenderQueue.fx</a:t>
            </a:r>
            <a:endParaRPr lang="de-DE" dirty="0" smtClean="0"/>
          </a:p>
          <a:p>
            <a:endParaRPr lang="de-DE" dirty="0" smtClean="0"/>
          </a:p>
          <a:p>
            <a:r>
              <a:rPr lang="de-DE" b="1" dirty="0" smtClean="0"/>
              <a:t>Tone-Mapping-Effekt</a:t>
            </a:r>
            <a:r>
              <a:rPr lang="de-DE" dirty="0" smtClean="0"/>
              <a:t> demonstriert, wie der </a:t>
            </a:r>
            <a:r>
              <a:rPr lang="de-DE" b="1" dirty="0" smtClean="0"/>
              <a:t>gesamte Ablauf </a:t>
            </a:r>
            <a:r>
              <a:rPr lang="de-DE" dirty="0" smtClean="0"/>
              <a:t>sowie alle </a:t>
            </a:r>
            <a:r>
              <a:rPr lang="de-DE" b="1" dirty="0" smtClean="0"/>
              <a:t>verwendeten Resources </a:t>
            </a:r>
            <a:r>
              <a:rPr lang="de-DE" dirty="0" smtClean="0"/>
              <a:t>in Form von </a:t>
            </a:r>
            <a:r>
              <a:rPr lang="de-DE" b="1" dirty="0" err="1" smtClean="0"/>
              <a:t>Annotations</a:t>
            </a:r>
            <a:r>
              <a:rPr lang="de-DE" dirty="0" smtClean="0"/>
              <a:t> </a:t>
            </a:r>
            <a:r>
              <a:rPr lang="de-DE" b="1" dirty="0" smtClean="0"/>
              <a:t>direkt im Effekt</a:t>
            </a:r>
            <a:r>
              <a:rPr lang="de-DE" dirty="0" smtClean="0"/>
              <a:t> definiert werden</a:t>
            </a:r>
          </a:p>
          <a:p>
            <a:endParaRPr lang="de-DE" dirty="0" smtClean="0"/>
          </a:p>
          <a:p>
            <a:r>
              <a:rPr lang="de-DE" b="1" dirty="0" smtClean="0"/>
              <a:t>FX Files</a:t>
            </a:r>
            <a:r>
              <a:rPr lang="de-DE" dirty="0" smtClean="0"/>
              <a:t> werden zu </a:t>
            </a:r>
            <a:r>
              <a:rPr lang="de-DE" b="1" dirty="0" smtClean="0"/>
              <a:t>Rendering Scripts</a:t>
            </a:r>
          </a:p>
          <a:p>
            <a:endParaRPr lang="de-DE" dirty="0" smtClean="0"/>
          </a:p>
          <a:p>
            <a:r>
              <a:rPr lang="de-DE" dirty="0" smtClean="0"/>
              <a:t>Es gibt einen </a:t>
            </a:r>
            <a:r>
              <a:rPr lang="de-DE" b="1" dirty="0" smtClean="0"/>
              <a:t>globalen Rendering Pipeline Header</a:t>
            </a:r>
            <a:r>
              <a:rPr lang="de-DE" dirty="0" smtClean="0"/>
              <a:t>, in dem die Struktur der Rendering Pipeline definiert wird.</a:t>
            </a:r>
          </a:p>
          <a:p>
            <a:endParaRPr lang="de-DE" b="1" dirty="0" smtClean="0"/>
          </a:p>
          <a:p>
            <a:r>
              <a:rPr lang="de-DE" dirty="0" smtClean="0"/>
              <a:t>V</a:t>
            </a:r>
            <a:r>
              <a:rPr lang="de-DE" b="1" dirty="0" smtClean="0"/>
              <a:t>iele weitere globale Header</a:t>
            </a:r>
            <a:r>
              <a:rPr lang="de-DE" dirty="0" smtClean="0"/>
              <a:t>, die z.B. die </a:t>
            </a:r>
            <a:r>
              <a:rPr lang="de-DE" b="1" dirty="0" smtClean="0"/>
              <a:t>Render Queues </a:t>
            </a:r>
            <a:r>
              <a:rPr lang="de-DE" dirty="0" smtClean="0"/>
              <a:t>definieren.</a:t>
            </a:r>
          </a:p>
          <a:p>
            <a:endParaRPr lang="de-DE" dirty="0" smtClean="0"/>
          </a:p>
          <a:p>
            <a:r>
              <a:rPr lang="de-DE" dirty="0" smtClean="0"/>
              <a:t>Komplette </a:t>
            </a:r>
            <a:r>
              <a:rPr lang="de-DE" b="1" dirty="0" smtClean="0"/>
              <a:t>Rendering Pipeline </a:t>
            </a:r>
            <a:r>
              <a:rPr lang="de-DE" dirty="0" smtClean="0"/>
              <a:t>nur </a:t>
            </a:r>
            <a:r>
              <a:rPr lang="de-DE" b="1" dirty="0" smtClean="0"/>
              <a:t>durch </a:t>
            </a:r>
            <a:r>
              <a:rPr lang="de-DE" b="1" dirty="0" err="1" smtClean="0"/>
              <a:t>Shader</a:t>
            </a:r>
            <a:r>
              <a:rPr lang="de-DE" b="1" dirty="0" smtClean="0"/>
              <a:t> steuerbar </a:t>
            </a:r>
            <a:r>
              <a:rPr lang="de-DE" dirty="0" smtClean="0"/>
              <a:t>(ermöglicht eigene </a:t>
            </a:r>
            <a:r>
              <a:rPr lang="de-DE" b="1" dirty="0" smtClean="0"/>
              <a:t>angepasste Pipelines</a:t>
            </a:r>
            <a:r>
              <a:rPr lang="de-DE" dirty="0" smtClean="0"/>
              <a:t>, z.B. für </a:t>
            </a:r>
            <a:r>
              <a:rPr lang="de-DE" b="1" dirty="0" err="1" smtClean="0"/>
              <a:t>Inferred</a:t>
            </a:r>
            <a:r>
              <a:rPr lang="de-DE" b="1" dirty="0" smtClean="0"/>
              <a:t> / </a:t>
            </a:r>
            <a:r>
              <a:rPr lang="de-DE" b="1" dirty="0" err="1" smtClean="0"/>
              <a:t>Deferred</a:t>
            </a:r>
            <a:r>
              <a:rPr lang="de-DE" b="1" dirty="0" smtClean="0"/>
              <a:t> </a:t>
            </a:r>
            <a:r>
              <a:rPr lang="de-DE" b="1" dirty="0" err="1" smtClean="0"/>
              <a:t>Lighting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Das </a:t>
            </a:r>
            <a:r>
              <a:rPr lang="de-DE" b="1" dirty="0" smtClean="0"/>
              <a:t>zentrale Problem </a:t>
            </a:r>
            <a:r>
              <a:rPr lang="de-DE" dirty="0" smtClean="0"/>
              <a:t>aller </a:t>
            </a:r>
            <a:r>
              <a:rPr lang="de-DE" b="1" dirty="0" err="1" smtClean="0"/>
              <a:t>Shader</a:t>
            </a:r>
            <a:r>
              <a:rPr lang="de-DE" b="1" dirty="0" smtClean="0"/>
              <a:t>-Bibliotheken </a:t>
            </a:r>
            <a:r>
              <a:rPr lang="de-DE" dirty="0" smtClean="0"/>
              <a:t>ist in der Regel das </a:t>
            </a:r>
            <a:r>
              <a:rPr lang="de-DE" b="1" dirty="0" smtClean="0"/>
              <a:t>Permutationsproblem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Dabei gibt meistens </a:t>
            </a:r>
            <a:r>
              <a:rPr lang="de-DE" b="1" dirty="0" smtClean="0"/>
              <a:t>3 wichtige Gelenkstellen</a:t>
            </a:r>
            <a:r>
              <a:rPr lang="de-DE" dirty="0" smtClean="0"/>
              <a:t>, aus deren </a:t>
            </a:r>
            <a:r>
              <a:rPr lang="de-DE" b="1" dirty="0" smtClean="0"/>
              <a:t>beliebiger Kombination</a:t>
            </a:r>
            <a:r>
              <a:rPr lang="de-DE" dirty="0" smtClean="0"/>
              <a:t> die </a:t>
            </a:r>
            <a:r>
              <a:rPr lang="de-DE" b="1" dirty="0" smtClean="0"/>
              <a:t>Komplexität </a:t>
            </a:r>
            <a:r>
              <a:rPr lang="de-DE" dirty="0" smtClean="0"/>
              <a:t>entsteht.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Für das Problem existieren </a:t>
            </a:r>
            <a:r>
              <a:rPr lang="de-DE" b="1" dirty="0" smtClean="0"/>
              <a:t>mehrere Lösungsansätze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 der </a:t>
            </a:r>
            <a:r>
              <a:rPr lang="de-DE" b="1" dirty="0" err="1" smtClean="0"/>
              <a:t>Shader</a:t>
            </a:r>
            <a:r>
              <a:rPr lang="de-DE" b="1" dirty="0" smtClean="0"/>
              <a:t> Linker </a:t>
            </a:r>
            <a:r>
              <a:rPr lang="de-DE" dirty="0" smtClean="0"/>
              <a:t>in DirectX 9 </a:t>
            </a:r>
            <a:r>
              <a:rPr lang="de-DE" b="1" dirty="0" smtClean="0"/>
              <a:t>als unstabil gilt </a:t>
            </a:r>
            <a:r>
              <a:rPr lang="de-DE" dirty="0" smtClean="0"/>
              <a:t>und im Moment alles auf </a:t>
            </a:r>
            <a:r>
              <a:rPr lang="de-DE" b="1" dirty="0" smtClean="0"/>
              <a:t>Forward </a:t>
            </a:r>
            <a:r>
              <a:rPr lang="de-DE" b="1" dirty="0" err="1" smtClean="0"/>
              <a:t>Shading</a:t>
            </a:r>
            <a:r>
              <a:rPr lang="de-DE" b="1" dirty="0" smtClean="0"/>
              <a:t> </a:t>
            </a:r>
            <a:r>
              <a:rPr lang="de-DE" dirty="0" smtClean="0"/>
              <a:t>basiert, ist die Lösung in der </a:t>
            </a:r>
            <a:r>
              <a:rPr lang="de-DE" dirty="0" err="1" smtClean="0"/>
              <a:t>breezEngine</a:t>
            </a:r>
            <a:r>
              <a:rPr lang="de-DE" dirty="0" smtClean="0"/>
              <a:t> ein Kompromiss, der die Super-</a:t>
            </a:r>
            <a:r>
              <a:rPr lang="de-DE" dirty="0" err="1" smtClean="0"/>
              <a:t>Shader</a:t>
            </a:r>
            <a:r>
              <a:rPr lang="de-DE" dirty="0" smtClean="0"/>
              <a:t>-Idee aufgreift.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28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Ganz </a:t>
            </a:r>
            <a:r>
              <a:rPr lang="de-DE" b="1" dirty="0" smtClean="0"/>
              <a:t>neu in der Engine</a:t>
            </a:r>
            <a:r>
              <a:rPr lang="de-DE" dirty="0" smtClean="0"/>
              <a:t>, und deshalb auch das </a:t>
            </a:r>
            <a:r>
              <a:rPr lang="de-DE" b="1" dirty="0" smtClean="0"/>
              <a:t>dominierende Element </a:t>
            </a:r>
            <a:r>
              <a:rPr lang="de-DE" dirty="0" smtClean="0"/>
              <a:t>der </a:t>
            </a:r>
            <a:r>
              <a:rPr lang="de-DE" b="1" dirty="0" smtClean="0"/>
              <a:t>letzten beiden Live Demos</a:t>
            </a:r>
            <a:endParaRPr lang="de-DE" dirty="0" smtClean="0"/>
          </a:p>
          <a:p>
            <a:endParaRPr lang="de-DE" dirty="0" smtClean="0"/>
          </a:p>
          <a:p>
            <a:r>
              <a:rPr lang="de-DE" dirty="0" smtClean="0"/>
              <a:t>Es handelt sich um </a:t>
            </a:r>
            <a:r>
              <a:rPr lang="de-DE" b="1" dirty="0" smtClean="0"/>
              <a:t>einen Prototypen</a:t>
            </a:r>
            <a:r>
              <a:rPr lang="de-DE" dirty="0" smtClean="0"/>
              <a:t>, der innerhalb von</a:t>
            </a:r>
            <a:r>
              <a:rPr lang="de-DE" b="1" dirty="0" smtClean="0"/>
              <a:t> 2 Wochen </a:t>
            </a:r>
            <a:r>
              <a:rPr lang="de-DE" dirty="0" smtClean="0"/>
              <a:t>unter großem Zeitdruck entstanden ist, </a:t>
            </a:r>
            <a:r>
              <a:rPr lang="de-DE" b="1" dirty="0" smtClean="0"/>
              <a:t>vorher noch nicht mal Kollisionserkennung</a:t>
            </a:r>
            <a:r>
              <a:rPr lang="de-DE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Der </a:t>
            </a:r>
            <a:r>
              <a:rPr lang="de-DE" b="1" dirty="0" smtClean="0"/>
              <a:t>Ablauf der Simulation </a:t>
            </a:r>
            <a:r>
              <a:rPr lang="de-DE" dirty="0" smtClean="0"/>
              <a:t>erfolgt in </a:t>
            </a:r>
            <a:r>
              <a:rPr lang="de-DE" b="1" dirty="0" smtClean="0"/>
              <a:t>3 globalen Schritten</a:t>
            </a:r>
            <a:r>
              <a:rPr lang="de-DE" dirty="0" smtClean="0"/>
              <a:t>.</a:t>
            </a:r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b="1" dirty="0" smtClean="0"/>
              <a:t>ersten</a:t>
            </a:r>
            <a:r>
              <a:rPr lang="de-DE" dirty="0" smtClean="0"/>
              <a:t> Schritt werden </a:t>
            </a:r>
            <a:r>
              <a:rPr lang="de-DE" b="1" dirty="0" smtClean="0"/>
              <a:t>parallel laufende Threads</a:t>
            </a:r>
            <a:r>
              <a:rPr lang="de-DE" dirty="0" smtClean="0"/>
              <a:t>, z.B. </a:t>
            </a:r>
            <a:r>
              <a:rPr lang="de-DE" b="1" dirty="0" smtClean="0"/>
              <a:t>im Moment </a:t>
            </a:r>
            <a:r>
              <a:rPr lang="de-DE" dirty="0" smtClean="0"/>
              <a:t>der des </a:t>
            </a:r>
            <a:r>
              <a:rPr lang="de-DE" b="1" dirty="0" err="1" smtClean="0"/>
              <a:t>nVidia</a:t>
            </a:r>
            <a:r>
              <a:rPr lang="de-DE" b="1" dirty="0" smtClean="0"/>
              <a:t> </a:t>
            </a:r>
            <a:r>
              <a:rPr lang="de-DE" b="1" dirty="0" err="1" smtClean="0"/>
              <a:t>PhysX</a:t>
            </a:r>
            <a:r>
              <a:rPr lang="de-DE" b="1" dirty="0" smtClean="0"/>
              <a:t> SDKs</a:t>
            </a:r>
            <a:r>
              <a:rPr lang="de-DE" dirty="0" smtClean="0"/>
              <a:t>, synchronisiert. Nachdem die </a:t>
            </a:r>
            <a:r>
              <a:rPr lang="de-DE" b="1" dirty="0" smtClean="0"/>
              <a:t>Resultate verfügbar </a:t>
            </a:r>
            <a:r>
              <a:rPr lang="de-DE" dirty="0" smtClean="0"/>
              <a:t>sind, werden </a:t>
            </a:r>
            <a:r>
              <a:rPr lang="de-DE" b="1" dirty="0" smtClean="0"/>
              <a:t>alle synchronisierenden Controller durchlaufen</a:t>
            </a:r>
            <a:r>
              <a:rPr lang="de-DE" dirty="0" smtClean="0"/>
              <a:t>, um ihnen die Möglichkeit zu geben, </a:t>
            </a:r>
            <a:r>
              <a:rPr lang="de-DE" b="1" dirty="0" smtClean="0"/>
              <a:t>ihr persönliches </a:t>
            </a:r>
            <a:r>
              <a:rPr lang="de-DE" b="1" dirty="0" err="1" smtClean="0"/>
              <a:t>Entity</a:t>
            </a:r>
            <a:r>
              <a:rPr lang="de-DE" b="1" dirty="0" smtClean="0"/>
              <a:t> </a:t>
            </a:r>
            <a:r>
              <a:rPr lang="de-DE" dirty="0" smtClean="0"/>
              <a:t>auf den </a:t>
            </a:r>
            <a:r>
              <a:rPr lang="de-DE" b="1" dirty="0" smtClean="0"/>
              <a:t>neusten Simulationsstand </a:t>
            </a:r>
            <a:r>
              <a:rPr lang="de-DE" dirty="0" smtClean="0"/>
              <a:t>zu bringen.</a:t>
            </a:r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b="1" dirty="0" smtClean="0"/>
              <a:t>zweiten</a:t>
            </a:r>
            <a:r>
              <a:rPr lang="de-DE" dirty="0" smtClean="0"/>
              <a:t> Simulationsschritt findet die </a:t>
            </a:r>
            <a:r>
              <a:rPr lang="de-DE" b="1" dirty="0" smtClean="0"/>
              <a:t>Animation</a:t>
            </a:r>
            <a:r>
              <a:rPr lang="de-DE" dirty="0" smtClean="0"/>
              <a:t> statt, </a:t>
            </a:r>
            <a:r>
              <a:rPr lang="de-DE" b="1" dirty="0" err="1" smtClean="0"/>
              <a:t>Entities</a:t>
            </a:r>
            <a:r>
              <a:rPr lang="de-DE" b="1" dirty="0" smtClean="0"/>
              <a:t> und animierende Controller</a:t>
            </a:r>
            <a:r>
              <a:rPr lang="de-DE" dirty="0" smtClean="0"/>
              <a:t> haben die Möglichkeit, </a:t>
            </a:r>
            <a:r>
              <a:rPr lang="de-DE" b="1" dirty="0" err="1" smtClean="0"/>
              <a:t>Entity</a:t>
            </a:r>
            <a:r>
              <a:rPr lang="de-DE" b="1" dirty="0" smtClean="0"/>
              <a:t>-Daten zu manipulieren</a:t>
            </a:r>
            <a:r>
              <a:rPr lang="de-DE" dirty="0" smtClean="0"/>
              <a:t>. Außerdem wird der </a:t>
            </a:r>
            <a:r>
              <a:rPr lang="de-DE" b="1" dirty="0" smtClean="0"/>
              <a:t>Zeitschritt</a:t>
            </a:r>
            <a:r>
              <a:rPr lang="de-DE" dirty="0" smtClean="0"/>
              <a:t> an </a:t>
            </a:r>
            <a:r>
              <a:rPr lang="de-DE" b="1" dirty="0" smtClean="0"/>
              <a:t>parallele Threads </a:t>
            </a:r>
            <a:r>
              <a:rPr lang="de-DE" dirty="0" smtClean="0"/>
              <a:t>wie das </a:t>
            </a:r>
            <a:r>
              <a:rPr lang="de-DE" dirty="0" err="1" smtClean="0"/>
              <a:t>PhysX</a:t>
            </a:r>
            <a:r>
              <a:rPr lang="de-DE" dirty="0" smtClean="0"/>
              <a:t> SDK zum </a:t>
            </a:r>
            <a:r>
              <a:rPr lang="de-DE" b="1" dirty="0" smtClean="0"/>
              <a:t>Weiterrechnen</a:t>
            </a:r>
            <a:r>
              <a:rPr lang="de-DE" dirty="0" smtClean="0"/>
              <a:t> übergeben.</a:t>
            </a:r>
          </a:p>
          <a:p>
            <a:endParaRPr lang="de-DE" dirty="0" smtClean="0"/>
          </a:p>
          <a:p>
            <a:r>
              <a:rPr lang="de-DE" dirty="0" smtClean="0"/>
              <a:t>Im </a:t>
            </a:r>
            <a:r>
              <a:rPr lang="de-DE" b="1" dirty="0" smtClean="0"/>
              <a:t>dritten</a:t>
            </a:r>
            <a:r>
              <a:rPr lang="de-DE" dirty="0" smtClean="0"/>
              <a:t> Schritt werden die </a:t>
            </a:r>
            <a:r>
              <a:rPr lang="de-DE" b="1" dirty="0" smtClean="0"/>
              <a:t>parallelen Threads </a:t>
            </a:r>
            <a:r>
              <a:rPr lang="de-DE" dirty="0" smtClean="0"/>
              <a:t>mit den</a:t>
            </a:r>
            <a:r>
              <a:rPr lang="de-DE" b="1" dirty="0" smtClean="0"/>
              <a:t> durch Animation veränderten Daten aktualisiert </a:t>
            </a:r>
            <a:r>
              <a:rPr lang="de-DE" dirty="0" smtClean="0"/>
              <a:t>und abschließend </a:t>
            </a:r>
            <a:r>
              <a:rPr lang="de-DE" b="1" dirty="0" smtClean="0"/>
              <a:t>zum asynchronen Fortlauf freigegeben.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Live Demo #3</a:t>
            </a:r>
            <a:r>
              <a:rPr lang="de-DE" dirty="0" smtClean="0"/>
              <a:t>: </a:t>
            </a:r>
            <a:r>
              <a:rPr lang="de-DE" b="1" dirty="0" err="1" smtClean="0"/>
              <a:t>Physics</a:t>
            </a:r>
            <a:r>
              <a:rPr lang="de-DE" b="1" dirty="0" smtClean="0"/>
              <a:t> in Amsterdam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Abschließende Live Demo</a:t>
            </a:r>
            <a:r>
              <a:rPr lang="de-DE" dirty="0" smtClean="0"/>
              <a:t>, </a:t>
            </a:r>
            <a:r>
              <a:rPr lang="de-DE" b="1" dirty="0" smtClean="0"/>
              <a:t>innerhalb von nur 4 Tagen zusammengehackt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Überblick über </a:t>
            </a:r>
            <a:r>
              <a:rPr lang="de-DE" b="1" dirty="0" smtClean="0"/>
              <a:t>Module</a:t>
            </a:r>
            <a:r>
              <a:rPr lang="de-DE" dirty="0" smtClean="0"/>
              <a:t> und deren </a:t>
            </a:r>
            <a:r>
              <a:rPr lang="de-DE" b="1" dirty="0" smtClean="0"/>
              <a:t>Aufgabenbereiche</a:t>
            </a:r>
          </a:p>
          <a:p>
            <a:endParaRPr lang="de-DE" dirty="0" smtClean="0"/>
          </a:p>
          <a:p>
            <a:r>
              <a:rPr lang="de-DE" i="1" dirty="0" smtClean="0"/>
              <a:t>Basis:</a:t>
            </a:r>
          </a:p>
          <a:p>
            <a:r>
              <a:rPr lang="de-DE" dirty="0" smtClean="0"/>
              <a:t>Core/ </a:t>
            </a:r>
            <a:r>
              <a:rPr lang="de-DE" dirty="0" err="1" smtClean="0"/>
              <a:t>Math</a:t>
            </a:r>
            <a:r>
              <a:rPr lang="de-DE" dirty="0" smtClean="0"/>
              <a:t> /Render</a:t>
            </a:r>
          </a:p>
          <a:p>
            <a:endParaRPr lang="de-DE" dirty="0" smtClean="0"/>
          </a:p>
          <a:p>
            <a:r>
              <a:rPr lang="de-DE" i="1" dirty="0" smtClean="0"/>
              <a:t>Kernfunktionalität:</a:t>
            </a:r>
          </a:p>
          <a:p>
            <a:r>
              <a:rPr lang="de-DE" dirty="0" err="1" smtClean="0"/>
              <a:t>Entity</a:t>
            </a:r>
            <a:r>
              <a:rPr lang="de-DE" dirty="0" smtClean="0"/>
              <a:t> System, Scene, Simulation</a:t>
            </a:r>
          </a:p>
          <a:p>
            <a:endParaRPr lang="de-DE" dirty="0" smtClean="0"/>
          </a:p>
          <a:p>
            <a:r>
              <a:rPr lang="de-DE" i="1" dirty="0" smtClean="0"/>
              <a:t>Core:</a:t>
            </a:r>
          </a:p>
          <a:p>
            <a:r>
              <a:rPr lang="de-DE" b="1" dirty="0" smtClean="0"/>
              <a:t>Global Heap </a:t>
            </a:r>
            <a:r>
              <a:rPr lang="de-DE" dirty="0" smtClean="0"/>
              <a:t>zum </a:t>
            </a:r>
            <a:r>
              <a:rPr lang="de-DE" b="1" dirty="0" smtClean="0"/>
              <a:t>Austausch</a:t>
            </a:r>
            <a:r>
              <a:rPr lang="de-DE" dirty="0" smtClean="0"/>
              <a:t> von dynamisch </a:t>
            </a:r>
            <a:r>
              <a:rPr lang="de-DE" dirty="0" err="1" smtClean="0"/>
              <a:t>alloziertem</a:t>
            </a:r>
            <a:r>
              <a:rPr lang="de-DE" dirty="0" smtClean="0"/>
              <a:t> Speicher</a:t>
            </a:r>
          </a:p>
          <a:p>
            <a:r>
              <a:rPr lang="de-DE" b="1" dirty="0" err="1" smtClean="0"/>
              <a:t>Garbage</a:t>
            </a:r>
            <a:r>
              <a:rPr lang="de-DE" b="1" dirty="0" smtClean="0"/>
              <a:t> </a:t>
            </a:r>
            <a:r>
              <a:rPr lang="de-DE" b="1" dirty="0" err="1" smtClean="0"/>
              <a:t>Tracker</a:t>
            </a:r>
            <a:r>
              <a:rPr lang="de-DE" b="1" dirty="0" smtClean="0"/>
              <a:t> </a:t>
            </a:r>
            <a:r>
              <a:rPr lang="de-DE" dirty="0" smtClean="0"/>
              <a:t>zum Verfolgen von </a:t>
            </a:r>
            <a:r>
              <a:rPr lang="de-DE" b="1" dirty="0" smtClean="0"/>
              <a:t>dynamischen Allokationen ohne Freigabe</a:t>
            </a:r>
          </a:p>
          <a:p>
            <a:r>
              <a:rPr lang="de-DE" b="1" dirty="0" smtClean="0"/>
              <a:t>Info Stream </a:t>
            </a:r>
            <a:r>
              <a:rPr lang="de-DE" dirty="0" smtClean="0"/>
              <a:t>sammelt </a:t>
            </a:r>
            <a:r>
              <a:rPr lang="de-DE" b="1" dirty="0" smtClean="0"/>
              <a:t>Fehler und Nachrichten</a:t>
            </a:r>
            <a:r>
              <a:rPr lang="de-DE" dirty="0" smtClean="0"/>
              <a:t>, verteilt diese auf </a:t>
            </a:r>
            <a:r>
              <a:rPr lang="de-DE" dirty="0" err="1" smtClean="0"/>
              <a:t>Logfiles</a:t>
            </a:r>
            <a:r>
              <a:rPr lang="de-DE" dirty="0" smtClean="0"/>
              <a:t> und </a:t>
            </a:r>
            <a:r>
              <a:rPr lang="de-DE" dirty="0" err="1" smtClean="0"/>
              <a:t>Listeners</a:t>
            </a:r>
            <a:endParaRPr lang="de-DE" dirty="0" smtClean="0"/>
          </a:p>
          <a:p>
            <a:r>
              <a:rPr lang="de-DE" b="1" dirty="0" smtClean="0"/>
              <a:t>File System </a:t>
            </a:r>
            <a:r>
              <a:rPr lang="de-DE" dirty="0" smtClean="0"/>
              <a:t>sucht nach Dateien anhand von </a:t>
            </a:r>
            <a:r>
              <a:rPr lang="de-DE" b="1" dirty="0" smtClean="0"/>
              <a:t>Directory und File Patterns</a:t>
            </a:r>
          </a:p>
          <a:p>
            <a:r>
              <a:rPr lang="de-DE" b="1" dirty="0" err="1" smtClean="0"/>
              <a:t>Resource</a:t>
            </a:r>
            <a:r>
              <a:rPr lang="de-DE" b="1" dirty="0" smtClean="0"/>
              <a:t> Management: </a:t>
            </a:r>
            <a:r>
              <a:rPr lang="de-DE" dirty="0" smtClean="0"/>
              <a:t>Referenzzähler, </a:t>
            </a:r>
            <a:r>
              <a:rPr lang="de-DE" dirty="0" err="1" smtClean="0"/>
              <a:t>Shared</a:t>
            </a:r>
            <a:r>
              <a:rPr lang="de-DE" dirty="0" smtClean="0"/>
              <a:t> </a:t>
            </a:r>
            <a:r>
              <a:rPr lang="de-DE" dirty="0" err="1" smtClean="0"/>
              <a:t>Pointers</a:t>
            </a:r>
            <a:r>
              <a:rPr lang="de-DE" dirty="0" smtClean="0"/>
              <a:t>, automatisierte Verwaltungscontainer</a:t>
            </a:r>
          </a:p>
          <a:p>
            <a:endParaRPr lang="de-DE" dirty="0" smtClean="0"/>
          </a:p>
          <a:p>
            <a:r>
              <a:rPr lang="de-DE" i="1" dirty="0" err="1" smtClean="0"/>
              <a:t>Math</a:t>
            </a:r>
            <a:r>
              <a:rPr lang="de-DE" i="1" dirty="0" smtClean="0"/>
              <a:t>:</a:t>
            </a:r>
            <a:r>
              <a:rPr lang="de-DE" dirty="0" smtClean="0"/>
              <a:t> […]</a:t>
            </a:r>
          </a:p>
          <a:p>
            <a:endParaRPr lang="de-DE" dirty="0" smtClean="0"/>
          </a:p>
          <a:p>
            <a:r>
              <a:rPr lang="de-DE" i="1" dirty="0" smtClean="0"/>
              <a:t>Render:</a:t>
            </a:r>
            <a:r>
              <a:rPr lang="de-DE" dirty="0" smtClean="0"/>
              <a:t> </a:t>
            </a:r>
          </a:p>
          <a:p>
            <a:r>
              <a:rPr lang="de-DE" b="1" dirty="0" smtClean="0"/>
              <a:t>Austauschbarer Wrapper</a:t>
            </a:r>
            <a:r>
              <a:rPr lang="de-DE" dirty="0" smtClean="0"/>
              <a:t> für DirectX 10 Support, mit DX11 &amp; ohne XP bald überflüssig</a:t>
            </a:r>
          </a:p>
          <a:p>
            <a:r>
              <a:rPr lang="de-DE" b="1" dirty="0" err="1" smtClean="0"/>
              <a:t>Remapping</a:t>
            </a:r>
            <a:r>
              <a:rPr lang="de-DE" b="1" dirty="0" smtClean="0"/>
              <a:t> von multidimensionalen Arrays </a:t>
            </a:r>
            <a:r>
              <a:rPr lang="de-DE" dirty="0" smtClean="0"/>
              <a:t>anhand von </a:t>
            </a:r>
            <a:r>
              <a:rPr lang="de-DE" b="1" dirty="0" err="1" smtClean="0"/>
              <a:t>Effect</a:t>
            </a:r>
            <a:r>
              <a:rPr lang="de-DE" b="1" dirty="0" smtClean="0"/>
              <a:t> </a:t>
            </a:r>
            <a:r>
              <a:rPr lang="de-DE" b="1" dirty="0" err="1" smtClean="0"/>
              <a:t>Semantics</a:t>
            </a:r>
            <a:endParaRPr lang="de-DE" b="1" dirty="0" smtClean="0"/>
          </a:p>
          <a:p>
            <a:r>
              <a:rPr lang="de-DE" b="1" dirty="0" err="1" smtClean="0"/>
              <a:t>Effect</a:t>
            </a:r>
            <a:r>
              <a:rPr lang="de-DE" b="1" dirty="0" smtClean="0"/>
              <a:t> </a:t>
            </a:r>
            <a:r>
              <a:rPr lang="de-DE" b="1" dirty="0" err="1" smtClean="0"/>
              <a:t>SetUps</a:t>
            </a:r>
            <a:r>
              <a:rPr lang="de-DE" b="1" dirty="0" smtClean="0"/>
              <a:t> </a:t>
            </a:r>
            <a:r>
              <a:rPr lang="de-DE" dirty="0" smtClean="0"/>
              <a:t>als generisches Material-System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i="1" dirty="0" err="1" smtClean="0"/>
              <a:t>EntitySystem</a:t>
            </a:r>
            <a:endParaRPr lang="de-DE" i="1" dirty="0" smtClean="0"/>
          </a:p>
          <a:p>
            <a:r>
              <a:rPr lang="de-DE" dirty="0" smtClean="0"/>
              <a:t>Basisfunktionalität für alle Simulationselemente</a:t>
            </a:r>
          </a:p>
          <a:p>
            <a:r>
              <a:rPr lang="de-DE" b="1" dirty="0" smtClean="0"/>
              <a:t>Generisches Property System</a:t>
            </a:r>
          </a:p>
          <a:p>
            <a:r>
              <a:rPr lang="de-DE" b="1" dirty="0" smtClean="0"/>
              <a:t>Controller System</a:t>
            </a:r>
            <a:r>
              <a:rPr lang="de-DE" dirty="0" smtClean="0"/>
              <a:t>, Controller bewegen oder synchronisieren </a:t>
            </a:r>
            <a:r>
              <a:rPr lang="de-DE" dirty="0" err="1" smtClean="0"/>
              <a:t>Entities</a:t>
            </a:r>
            <a:endParaRPr lang="de-DE" dirty="0" smtClean="0"/>
          </a:p>
          <a:p>
            <a:r>
              <a:rPr lang="de-DE" b="1" dirty="0" err="1" smtClean="0"/>
              <a:t>Entity</a:t>
            </a:r>
            <a:r>
              <a:rPr lang="de-DE" dirty="0" smtClean="0"/>
              <a:t> mit Position, Orientierung und Skalierung</a:t>
            </a:r>
          </a:p>
          <a:p>
            <a:r>
              <a:rPr lang="de-DE" b="1" dirty="0" smtClean="0"/>
              <a:t>Virtuelles Positionssystem</a:t>
            </a:r>
            <a:r>
              <a:rPr lang="de-DE" dirty="0" smtClean="0"/>
              <a:t>, integraler </a:t>
            </a:r>
            <a:r>
              <a:rPr lang="de-DE" b="1" dirty="0" smtClean="0"/>
              <a:t>Stützvektor</a:t>
            </a:r>
            <a:r>
              <a:rPr lang="de-DE" dirty="0" smtClean="0"/>
              <a:t> und relativer </a:t>
            </a:r>
            <a:r>
              <a:rPr lang="de-DE" b="1" dirty="0" smtClean="0"/>
              <a:t>Gleitkommavektor</a:t>
            </a:r>
          </a:p>
          <a:p>
            <a:r>
              <a:rPr lang="de-DE" b="1" dirty="0" err="1" smtClean="0"/>
              <a:t>Entity</a:t>
            </a:r>
            <a:r>
              <a:rPr lang="de-DE" b="1" dirty="0" smtClean="0"/>
              <a:t> Nodes </a:t>
            </a:r>
            <a:r>
              <a:rPr lang="de-DE" dirty="0" smtClean="0"/>
              <a:t>verwalten </a:t>
            </a:r>
            <a:r>
              <a:rPr lang="de-DE" dirty="0" err="1" smtClean="0"/>
              <a:t>Entities</a:t>
            </a:r>
            <a:r>
              <a:rPr lang="de-DE" dirty="0" smtClean="0"/>
              <a:t> und </a:t>
            </a:r>
            <a:r>
              <a:rPr lang="de-DE" b="1" dirty="0" smtClean="0"/>
              <a:t>registrieren</a:t>
            </a:r>
            <a:r>
              <a:rPr lang="de-DE" dirty="0" smtClean="0"/>
              <a:t> diese je nach implementierten Interfaces in verschiedenen Systemen wie Synchronisation, Animation und Rendering</a:t>
            </a:r>
          </a:p>
          <a:p>
            <a:r>
              <a:rPr lang="de-DE" b="1" dirty="0" smtClean="0"/>
              <a:t>Simulation</a:t>
            </a:r>
            <a:r>
              <a:rPr lang="de-DE" dirty="0" smtClean="0"/>
              <a:t> als höchster </a:t>
            </a:r>
            <a:r>
              <a:rPr lang="de-DE" dirty="0" err="1" smtClean="0"/>
              <a:t>Entity</a:t>
            </a:r>
            <a:r>
              <a:rPr lang="de-DE" dirty="0" smtClean="0"/>
              <a:t> </a:t>
            </a:r>
            <a:r>
              <a:rPr lang="de-DE" dirty="0" err="1" smtClean="0"/>
              <a:t>Node</a:t>
            </a:r>
            <a:r>
              <a:rPr lang="de-DE" dirty="0" smtClean="0"/>
              <a:t>, führt Animation und Synchronisation aus</a:t>
            </a:r>
          </a:p>
          <a:p>
            <a:endParaRPr lang="de-DE" dirty="0" smtClean="0"/>
          </a:p>
          <a:p>
            <a:r>
              <a:rPr lang="de-DE" i="1" dirty="0" smtClean="0"/>
              <a:t>Scene</a:t>
            </a:r>
          </a:p>
          <a:p>
            <a:r>
              <a:rPr lang="de-DE" dirty="0" smtClean="0"/>
              <a:t>Zuständig für visuelle Szenenelemente</a:t>
            </a:r>
          </a:p>
          <a:p>
            <a:r>
              <a:rPr lang="de-DE" dirty="0" smtClean="0"/>
              <a:t>Stellt </a:t>
            </a:r>
            <a:r>
              <a:rPr lang="de-DE" b="1" dirty="0" smtClean="0"/>
              <a:t>Primitiven, </a:t>
            </a:r>
            <a:r>
              <a:rPr lang="de-DE" b="1" dirty="0" err="1" smtClean="0"/>
              <a:t>Meshes</a:t>
            </a:r>
            <a:r>
              <a:rPr lang="de-DE" b="1" dirty="0" smtClean="0"/>
              <a:t> </a:t>
            </a:r>
            <a:r>
              <a:rPr lang="de-DE" dirty="0" smtClean="0"/>
              <a:t>und</a:t>
            </a:r>
            <a:r>
              <a:rPr lang="de-DE" b="1" dirty="0" smtClean="0"/>
              <a:t> Standard-Lichttypen</a:t>
            </a:r>
            <a:r>
              <a:rPr lang="de-DE" dirty="0" smtClean="0"/>
              <a:t> zur Verfügung</a:t>
            </a:r>
          </a:p>
          <a:p>
            <a:r>
              <a:rPr lang="de-DE" b="1" dirty="0" smtClean="0"/>
              <a:t>Rendering Pipeline </a:t>
            </a:r>
            <a:r>
              <a:rPr lang="de-DE" dirty="0" smtClean="0"/>
              <a:t>führt den kompletten Rendering-Ablauf durch</a:t>
            </a:r>
          </a:p>
          <a:p>
            <a:r>
              <a:rPr lang="de-DE" b="1" dirty="0" err="1" smtClean="0"/>
              <a:t>Mesh</a:t>
            </a:r>
            <a:r>
              <a:rPr lang="de-DE" b="1" dirty="0" smtClean="0"/>
              <a:t> Manager </a:t>
            </a:r>
            <a:r>
              <a:rPr lang="de-DE" dirty="0" smtClean="0"/>
              <a:t>verwaltet und teilt </a:t>
            </a:r>
            <a:r>
              <a:rPr lang="de-DE" dirty="0" err="1" smtClean="0"/>
              <a:t>Meshes</a:t>
            </a:r>
            <a:endParaRPr lang="de-DE" dirty="0" smtClean="0"/>
          </a:p>
          <a:p>
            <a:r>
              <a:rPr lang="de-DE" b="1" dirty="0" err="1" smtClean="0"/>
              <a:t>Mesh</a:t>
            </a:r>
            <a:r>
              <a:rPr lang="de-DE" b="1" dirty="0" smtClean="0"/>
              <a:t> </a:t>
            </a:r>
            <a:r>
              <a:rPr lang="de-DE" b="1" dirty="0" err="1" smtClean="0"/>
              <a:t>Builders</a:t>
            </a:r>
            <a:r>
              <a:rPr lang="de-DE" b="1" dirty="0" smtClean="0"/>
              <a:t> </a:t>
            </a:r>
            <a:r>
              <a:rPr lang="de-DE" dirty="0" smtClean="0"/>
              <a:t>sind Algorithmen zum Bauen von </a:t>
            </a:r>
            <a:r>
              <a:rPr lang="de-DE" dirty="0" err="1" smtClean="0"/>
              <a:t>Meshes</a:t>
            </a:r>
            <a:r>
              <a:rPr lang="de-DE" dirty="0" smtClean="0"/>
              <a:t> (aus Datei oder prozedural)</a:t>
            </a:r>
          </a:p>
          <a:p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 Konzept zur </a:t>
            </a:r>
            <a:r>
              <a:rPr lang="de-DE" b="1" dirty="0" smtClean="0">
                <a:sym typeface="Wingdings" pitchFamily="2" charset="2"/>
              </a:rPr>
              <a:t>generischen Konstruktion von </a:t>
            </a:r>
            <a:r>
              <a:rPr lang="de-DE" b="1" dirty="0" err="1" smtClean="0">
                <a:sym typeface="Wingdings" pitchFamily="2" charset="2"/>
              </a:rPr>
              <a:t>Meshes</a:t>
            </a:r>
            <a:r>
              <a:rPr lang="de-DE" dirty="0" smtClean="0">
                <a:sym typeface="Wingdings" pitchFamily="2" charset="2"/>
              </a:rPr>
              <a:t> ( </a:t>
            </a:r>
            <a:r>
              <a:rPr lang="de-DE" dirty="0" err="1" smtClean="0">
                <a:sym typeface="Wingdings" pitchFamily="2" charset="2"/>
              </a:rPr>
              <a:t>Serialisierung</a:t>
            </a:r>
            <a:r>
              <a:rPr lang="de-DE" dirty="0" smtClean="0">
                <a:sym typeface="Wingdings" pitchFamily="2" charset="2"/>
              </a:rPr>
              <a:t>)</a:t>
            </a:r>
          </a:p>
          <a:p>
            <a:r>
              <a:rPr lang="de-DE" b="1" dirty="0" smtClean="0">
                <a:sym typeface="Wingdings" pitchFamily="2" charset="2"/>
              </a:rPr>
              <a:t>Szene</a:t>
            </a:r>
            <a:r>
              <a:rPr lang="de-DE" dirty="0" smtClean="0">
                <a:sym typeface="Wingdings" pitchFamily="2" charset="2"/>
              </a:rPr>
              <a:t> verwaltet Kameras und ist </a:t>
            </a:r>
            <a:r>
              <a:rPr lang="de-DE" b="1" dirty="0" smtClean="0">
                <a:sym typeface="Wingdings" pitchFamily="2" charset="2"/>
              </a:rPr>
              <a:t>oberster Scene </a:t>
            </a:r>
            <a:r>
              <a:rPr lang="de-DE" b="1" dirty="0" err="1" smtClean="0">
                <a:sym typeface="Wingdings" pitchFamily="2" charset="2"/>
              </a:rPr>
              <a:t>Node</a:t>
            </a:r>
            <a:endParaRPr lang="de-DE" b="1" dirty="0" smtClean="0">
              <a:sym typeface="Wingdings" pitchFamily="2" charset="2"/>
            </a:endParaRPr>
          </a:p>
          <a:p>
            <a:r>
              <a:rPr lang="de-DE" b="1" dirty="0" smtClean="0">
                <a:sym typeface="Wingdings" pitchFamily="2" charset="2"/>
              </a:rPr>
              <a:t>Scene Nodes</a:t>
            </a:r>
            <a:r>
              <a:rPr lang="de-DE" dirty="0" smtClean="0">
                <a:sym typeface="Wingdings" pitchFamily="2" charset="2"/>
              </a:rPr>
              <a:t> bauen </a:t>
            </a:r>
            <a:r>
              <a:rPr lang="de-DE" b="1" dirty="0" smtClean="0">
                <a:sym typeface="Wingdings" pitchFamily="2" charset="2"/>
              </a:rPr>
              <a:t>Render </a:t>
            </a:r>
            <a:r>
              <a:rPr lang="de-DE" b="1" dirty="0" err="1" smtClean="0">
                <a:sym typeface="Wingdings" pitchFamily="2" charset="2"/>
              </a:rPr>
              <a:t>Tree</a:t>
            </a:r>
            <a:endParaRPr lang="de-DE" b="1" dirty="0" smtClean="0"/>
          </a:p>
          <a:p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b="1" dirty="0" smtClean="0"/>
              <a:t>Einfacher Aufbau</a:t>
            </a:r>
            <a:r>
              <a:rPr lang="de-DE" dirty="0" smtClean="0"/>
              <a:t> und </a:t>
            </a:r>
            <a:r>
              <a:rPr lang="de-DE" b="1" dirty="0" smtClean="0"/>
              <a:t>intuitive Bedienung</a:t>
            </a:r>
          </a:p>
          <a:p>
            <a:endParaRPr lang="de-DE" b="1" dirty="0" smtClean="0"/>
          </a:p>
          <a:p>
            <a:r>
              <a:rPr lang="de-DE" b="1" dirty="0" smtClean="0"/>
              <a:t>Geringer Integrationsaufwand</a:t>
            </a:r>
            <a:r>
              <a:rPr lang="de-DE" dirty="0" smtClean="0"/>
              <a:t> bei der Entwicklung neuer Komponenten</a:t>
            </a:r>
          </a:p>
          <a:p>
            <a:endParaRPr lang="de-DE" b="1" dirty="0" smtClean="0"/>
          </a:p>
          <a:p>
            <a:r>
              <a:rPr lang="de-DE" b="1" dirty="0" smtClean="0"/>
              <a:t>Umfangreiche, flexible Konzepte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Mit Einführung </a:t>
            </a:r>
            <a:r>
              <a:rPr lang="de-DE" b="1" dirty="0" smtClean="0"/>
              <a:t>beliebiger Rendering-Techniken </a:t>
            </a:r>
            <a:r>
              <a:rPr lang="de-DE" dirty="0" smtClean="0"/>
              <a:t>durch </a:t>
            </a:r>
            <a:r>
              <a:rPr lang="de-DE" dirty="0" err="1" smtClean="0"/>
              <a:t>Shader</a:t>
            </a:r>
            <a:r>
              <a:rPr lang="de-DE" dirty="0" smtClean="0"/>
              <a:t> fehlt ein vergleichbarer </a:t>
            </a:r>
            <a:r>
              <a:rPr lang="de-DE" b="1" dirty="0" smtClean="0"/>
              <a:t>Ersatz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Eine Möglichkeit, jeder </a:t>
            </a:r>
            <a:r>
              <a:rPr lang="de-DE" b="1" dirty="0" err="1" smtClean="0"/>
              <a:t>Shader</a:t>
            </a:r>
            <a:r>
              <a:rPr lang="de-DE" b="1" dirty="0" smtClean="0"/>
              <a:t>-Gruppe</a:t>
            </a:r>
            <a:r>
              <a:rPr lang="de-DE" dirty="0" smtClean="0"/>
              <a:t> mit ähnlichen Eigenschaften eine </a:t>
            </a:r>
            <a:r>
              <a:rPr lang="de-DE" b="1" dirty="0" smtClean="0"/>
              <a:t>eigene Datenstruktur</a:t>
            </a:r>
            <a:r>
              <a:rPr lang="de-DE" dirty="0" smtClean="0"/>
              <a:t> zu schenken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6DA4C5-A83E-40DF-963D-78309EDA7384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Rechtec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e-DE" smtClean="0"/>
              <a:t>Textmasterformate durch Klicken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2" name="Rechtec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Textmasterformate durch Klicken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E6FEC9C-413A-43BB-BABB-E4360A70F307}" type="datetimeFigureOut">
              <a:rPr lang="de-DE" smtClean="0"/>
              <a:pPr/>
              <a:t>08.10.2009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F2AC88-910B-4033-BE06-FD53120683DC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1.xml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12" Type="http://schemas.microsoft.com/office/2007/relationships/diagramDrawing" Target="../diagrams/drawing11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11" Type="http://schemas.openxmlformats.org/officeDocument/2006/relationships/diagramColors" Target="../diagrams/colors11.xml"/><Relationship Id="rId5" Type="http://schemas.openxmlformats.org/officeDocument/2006/relationships/diagramQuickStyle" Target="../diagrams/quickStyle10.xml"/><Relationship Id="rId10" Type="http://schemas.openxmlformats.org/officeDocument/2006/relationships/diagramQuickStyle" Target="../diagrams/quickStyle11.xml"/><Relationship Id="rId4" Type="http://schemas.openxmlformats.org/officeDocument/2006/relationships/diagramLayout" Target="../diagrams/layout10.xml"/><Relationship Id="rId9" Type="http://schemas.openxmlformats.org/officeDocument/2006/relationships/diagramLayout" Target="../diagrams/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5.xml"/><Relationship Id="rId13" Type="http://schemas.openxmlformats.org/officeDocument/2006/relationships/diagramData" Target="../diagrams/data16.xml"/><Relationship Id="rId18" Type="http://schemas.openxmlformats.org/officeDocument/2006/relationships/diagramData" Target="../diagrams/data17.xml"/><Relationship Id="rId26" Type="http://schemas.openxmlformats.org/officeDocument/2006/relationships/diagramColors" Target="../diagrams/colors18.xml"/><Relationship Id="rId3" Type="http://schemas.openxmlformats.org/officeDocument/2006/relationships/diagramData" Target="../diagrams/data14.xml"/><Relationship Id="rId21" Type="http://schemas.openxmlformats.org/officeDocument/2006/relationships/diagramColors" Target="../diagrams/colors17.xml"/><Relationship Id="rId7" Type="http://schemas.microsoft.com/office/2007/relationships/diagramDrawing" Target="../diagrams/drawing14.xml"/><Relationship Id="rId12" Type="http://schemas.microsoft.com/office/2007/relationships/diagramDrawing" Target="../diagrams/drawing15.xml"/><Relationship Id="rId17" Type="http://schemas.microsoft.com/office/2007/relationships/diagramDrawing" Target="../diagrams/drawing16.xml"/><Relationship Id="rId25" Type="http://schemas.openxmlformats.org/officeDocument/2006/relationships/diagramQuickStyle" Target="../diagrams/quickStyle18.xml"/><Relationship Id="rId2" Type="http://schemas.openxmlformats.org/officeDocument/2006/relationships/notesSlide" Target="../notesSlides/notesSlide23.xml"/><Relationship Id="rId16" Type="http://schemas.openxmlformats.org/officeDocument/2006/relationships/diagramColors" Target="../diagrams/colors16.xml"/><Relationship Id="rId20" Type="http://schemas.openxmlformats.org/officeDocument/2006/relationships/diagramQuickStyle" Target="../diagrams/quickStyle17.xml"/><Relationship Id="rId29" Type="http://schemas.openxmlformats.org/officeDocument/2006/relationships/diagramLayout" Target="../diagrams/layout1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11" Type="http://schemas.openxmlformats.org/officeDocument/2006/relationships/diagramColors" Target="../diagrams/colors15.xml"/><Relationship Id="rId24" Type="http://schemas.openxmlformats.org/officeDocument/2006/relationships/diagramLayout" Target="../diagrams/layout18.xml"/><Relationship Id="rId32" Type="http://schemas.microsoft.com/office/2007/relationships/diagramDrawing" Target="../diagrams/drawing19.xml"/><Relationship Id="rId5" Type="http://schemas.openxmlformats.org/officeDocument/2006/relationships/diagramQuickStyle" Target="../diagrams/quickStyle14.xml"/><Relationship Id="rId15" Type="http://schemas.openxmlformats.org/officeDocument/2006/relationships/diagramQuickStyle" Target="../diagrams/quickStyle16.xml"/><Relationship Id="rId23" Type="http://schemas.openxmlformats.org/officeDocument/2006/relationships/diagramData" Target="../diagrams/data18.xml"/><Relationship Id="rId28" Type="http://schemas.openxmlformats.org/officeDocument/2006/relationships/diagramData" Target="../diagrams/data19.xml"/><Relationship Id="rId10" Type="http://schemas.openxmlformats.org/officeDocument/2006/relationships/diagramQuickStyle" Target="../diagrams/quickStyle15.xml"/><Relationship Id="rId19" Type="http://schemas.openxmlformats.org/officeDocument/2006/relationships/diagramLayout" Target="../diagrams/layout17.xml"/><Relationship Id="rId31" Type="http://schemas.openxmlformats.org/officeDocument/2006/relationships/diagramColors" Target="../diagrams/colors19.xml"/><Relationship Id="rId4" Type="http://schemas.openxmlformats.org/officeDocument/2006/relationships/diagramLayout" Target="../diagrams/layout14.xml"/><Relationship Id="rId9" Type="http://schemas.openxmlformats.org/officeDocument/2006/relationships/diagramLayout" Target="../diagrams/layout15.xml"/><Relationship Id="rId14" Type="http://schemas.openxmlformats.org/officeDocument/2006/relationships/diagramLayout" Target="../diagrams/layout16.xml"/><Relationship Id="rId22" Type="http://schemas.microsoft.com/office/2007/relationships/diagramDrawing" Target="../diagrams/drawing17.xml"/><Relationship Id="rId27" Type="http://schemas.microsoft.com/office/2007/relationships/diagramDrawing" Target="../diagrams/drawing18.xml"/><Relationship Id="rId30" Type="http://schemas.openxmlformats.org/officeDocument/2006/relationships/diagramQuickStyle" Target="../diagrams/quickStyle1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diagramData" Target="../diagrams/data4.xml"/><Relationship Id="rId3" Type="http://schemas.openxmlformats.org/officeDocument/2006/relationships/diagramData" Target="../diagrams/data1.xml"/><Relationship Id="rId21" Type="http://schemas.openxmlformats.org/officeDocument/2006/relationships/diagramColors" Target="../diagrams/colors4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6" Type="http://schemas.openxmlformats.org/officeDocument/2006/relationships/diagramColors" Target="../diagrams/colors3.xml"/><Relationship Id="rId20" Type="http://schemas.openxmlformats.org/officeDocument/2006/relationships/diagramQuickStyle" Target="../diagrams/quickStyl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diagramLayout" Target="../diagrams/layout4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Relationship Id="rId22" Type="http://schemas.microsoft.com/office/2007/relationships/diagramDrawing" Target="../diagrams/drawing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13" Type="http://schemas.openxmlformats.org/officeDocument/2006/relationships/diagramData" Target="../diagrams/data7.xml"/><Relationship Id="rId18" Type="http://schemas.openxmlformats.org/officeDocument/2006/relationships/diagramData" Target="../diagrams/data8.xml"/><Relationship Id="rId3" Type="http://schemas.openxmlformats.org/officeDocument/2006/relationships/diagramData" Target="../diagrams/data5.xml"/><Relationship Id="rId21" Type="http://schemas.openxmlformats.org/officeDocument/2006/relationships/diagramColors" Target="../diagrams/colors8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17" Type="http://schemas.microsoft.com/office/2007/relationships/diagramDrawing" Target="../diagrams/drawing7.xml"/><Relationship Id="rId2" Type="http://schemas.openxmlformats.org/officeDocument/2006/relationships/notesSlide" Target="../notesSlides/notesSlide5.xml"/><Relationship Id="rId16" Type="http://schemas.openxmlformats.org/officeDocument/2006/relationships/diagramColors" Target="../diagrams/colors7.xml"/><Relationship Id="rId20" Type="http://schemas.openxmlformats.org/officeDocument/2006/relationships/diagramQuickStyle" Target="../diagrams/quickStyl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6.xml"/><Relationship Id="rId19" Type="http://schemas.openxmlformats.org/officeDocument/2006/relationships/diagramLayout" Target="../diagrams/layout8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Relationship Id="rId14" Type="http://schemas.openxmlformats.org/officeDocument/2006/relationships/diagramLayout" Target="../diagrams/layout7.xml"/><Relationship Id="rId22" Type="http://schemas.microsoft.com/office/2007/relationships/diagramDrawing" Target="../diagrams/drawing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breezEngine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Zwischenstand Herbst </a:t>
            </a:r>
            <a:r>
              <a:rPr lang="de-DE" dirty="0" smtClean="0"/>
              <a:t>2009</a:t>
            </a:r>
            <a:endParaRPr lang="de-DE" dirty="0"/>
          </a:p>
        </p:txBody>
      </p:sp>
      <p:sp>
        <p:nvSpPr>
          <p:cNvPr id="4" name="Untertitel 2"/>
          <p:cNvSpPr txBox="1">
            <a:spLocks/>
          </p:cNvSpPr>
          <p:nvPr/>
        </p:nvSpPr>
        <p:spPr>
          <a:xfrm>
            <a:off x="709642" y="4071942"/>
            <a:ext cx="8077200" cy="357190"/>
          </a:xfrm>
          <a:prstGeom prst="rect">
            <a:avLst/>
          </a:prstGeom>
        </p:spPr>
        <p:txBody>
          <a:bodyPr vert="horz" lIns="118872" tIns="0" rIns="45720" bIns="0" rtlCol="0" anchor="b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Tobias </a:t>
            </a:r>
            <a:r>
              <a:rPr kumimoji="0" lang="de-DE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Zirr</a:t>
            </a: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Gezielter Einsatz von Shadern</a:t>
            </a:r>
            <a:endParaRPr lang="de-DE" dirty="0"/>
          </a:p>
        </p:txBody>
      </p:sp>
      <p:pic>
        <p:nvPicPr>
          <p:cNvPr id="4" name="Inhaltsplatzhalter 3" descr="StreamXIs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795228"/>
            <a:ext cx="8229600" cy="2585168"/>
          </a:xfrm>
          <a:prstGeom prst="rect">
            <a:avLst/>
          </a:prstGeom>
          <a:ln w="3175">
            <a:solidFill>
              <a:schemeClr val="bg2">
                <a:lumMod val="50000"/>
              </a:schemeClr>
            </a:solidFill>
          </a:ln>
        </p:spPr>
      </p:pic>
      <p:cxnSp>
        <p:nvCxnSpPr>
          <p:cNvPr id="14" name="Gerade Verbindung mit Pfeil 13"/>
          <p:cNvCxnSpPr/>
          <p:nvPr/>
        </p:nvCxnSpPr>
        <p:spPr>
          <a:xfrm rot="5400000" flipH="1" flipV="1">
            <a:off x="1071538" y="5072074"/>
            <a:ext cx="714380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feld 15"/>
          <p:cNvSpPr txBox="1"/>
          <p:nvPr/>
        </p:nvSpPr>
        <p:spPr>
          <a:xfrm>
            <a:off x="714348" y="5786454"/>
            <a:ext cx="550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FFP</a:t>
            </a:r>
            <a:endParaRPr lang="de-DE" dirty="0">
              <a:solidFill>
                <a:schemeClr val="accent3"/>
              </a:solidFill>
            </a:endParaRPr>
          </a:p>
        </p:txBody>
      </p:sp>
      <p:cxnSp>
        <p:nvCxnSpPr>
          <p:cNvPr id="17" name="Gerade Verbindung mit Pfeil 16"/>
          <p:cNvCxnSpPr/>
          <p:nvPr/>
        </p:nvCxnSpPr>
        <p:spPr>
          <a:xfrm rot="16200000" flipV="1">
            <a:off x="5643570" y="5429264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286380" y="5857892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Spezial-</a:t>
            </a:r>
            <a:r>
              <a:rPr lang="de-DE" dirty="0" err="1" smtClean="0">
                <a:solidFill>
                  <a:schemeClr val="accent3"/>
                </a:solidFill>
              </a:rPr>
              <a:t>Shader</a:t>
            </a:r>
            <a:endParaRPr lang="de-DE" dirty="0">
              <a:solidFill>
                <a:schemeClr val="accent3"/>
              </a:solidFill>
            </a:endParaRPr>
          </a:p>
        </p:txBody>
      </p:sp>
      <p:cxnSp>
        <p:nvCxnSpPr>
          <p:cNvPr id="22" name="Gerade Verbindung mit Pfeil 21"/>
          <p:cNvCxnSpPr/>
          <p:nvPr/>
        </p:nvCxnSpPr>
        <p:spPr>
          <a:xfrm>
            <a:off x="4786314" y="2500306"/>
            <a:ext cx="857256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4000496" y="2143116"/>
            <a:ext cx="162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Spezial-</a:t>
            </a:r>
            <a:r>
              <a:rPr lang="de-DE" dirty="0" err="1" smtClean="0">
                <a:solidFill>
                  <a:schemeClr val="accent3"/>
                </a:solidFill>
              </a:rPr>
              <a:t>Shader</a:t>
            </a:r>
            <a:endParaRPr lang="de-DE" dirty="0">
              <a:solidFill>
                <a:schemeClr val="accent3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 rot="382472">
            <a:off x="6466049" y="1332800"/>
            <a:ext cx="244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Vorläufer-Projekt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Gezielter Einsatz von Shadern</a:t>
            </a:r>
            <a:endParaRPr lang="de-DE" dirty="0"/>
          </a:p>
        </p:txBody>
      </p:sp>
      <p:pic>
        <p:nvPicPr>
          <p:cNvPr id="4" name="Inhaltsplatzhalter 3" descr="StreamXIsl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80765" y="1774825"/>
            <a:ext cx="5782469" cy="4625975"/>
          </a:xfrm>
          <a:ln>
            <a:solidFill>
              <a:schemeClr val="bg2">
                <a:lumMod val="50000"/>
              </a:schemeClr>
            </a:solidFill>
          </a:ln>
        </p:spPr>
      </p:pic>
      <p:cxnSp>
        <p:nvCxnSpPr>
          <p:cNvPr id="5" name="Gerade Verbindung mit Pfeil 4"/>
          <p:cNvCxnSpPr/>
          <p:nvPr/>
        </p:nvCxnSpPr>
        <p:spPr>
          <a:xfrm rot="10800000" flipV="1">
            <a:off x="7358082" y="3000370"/>
            <a:ext cx="714380" cy="57150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6" name="Textfeld 5"/>
          <p:cNvSpPr txBox="1"/>
          <p:nvPr/>
        </p:nvSpPr>
        <p:spPr>
          <a:xfrm>
            <a:off x="7500958" y="2071678"/>
            <a:ext cx="15682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Hartcodierte Spezial-Datenstruktur</a:t>
            </a:r>
          </a:p>
        </p:txBody>
      </p:sp>
      <p:sp>
        <p:nvSpPr>
          <p:cNvPr id="7" name="Textfeld 6"/>
          <p:cNvSpPr txBox="1"/>
          <p:nvPr/>
        </p:nvSpPr>
        <p:spPr>
          <a:xfrm rot="382472">
            <a:off x="6466049" y="1332800"/>
            <a:ext cx="244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Vorläufer-Projekt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Materialverwaltung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Mögl. Verwaltung von Materialeigenschaften</a:t>
            </a:r>
          </a:p>
          <a:p>
            <a:pPr lvl="1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Verschiedene feste Datenstrukturen pro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(gruppe)</a:t>
            </a:r>
          </a:p>
          <a:p>
            <a:pPr lvl="1"/>
            <a:r>
              <a:rPr lang="de-DE" dirty="0" smtClean="0"/>
              <a:t>Erweiterte Über-Datenstrukturen mit selektiver Nutzung durch verschiedene </a:t>
            </a:r>
            <a:r>
              <a:rPr lang="de-DE" dirty="0" err="1" smtClean="0"/>
              <a:t>Shader</a:t>
            </a:r>
            <a:r>
              <a:rPr lang="de-DE" dirty="0" smtClean="0"/>
              <a:t>(gruppen)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FFP-/</a:t>
            </a:r>
            <a:r>
              <a:rPr lang="de-DE" dirty="0" err="1" smtClean="0"/>
              <a:t>Shader</a:t>
            </a:r>
            <a:r>
              <a:rPr lang="de-DE" dirty="0" smtClean="0"/>
              <a:t>-Mix</a:t>
            </a:r>
            <a:endParaRPr lang="de-DE" dirty="0"/>
          </a:p>
        </p:txBody>
      </p:sp>
      <p:pic>
        <p:nvPicPr>
          <p:cNvPr id="4" name="Inhaltsplatzhalter 3" descr="screen001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46182" y="1774825"/>
            <a:ext cx="6651635" cy="4625975"/>
          </a:xfrm>
        </p:spPr>
      </p:pic>
      <p:sp>
        <p:nvSpPr>
          <p:cNvPr id="5" name="Textfeld 4"/>
          <p:cNvSpPr txBox="1"/>
          <p:nvPr/>
        </p:nvSpPr>
        <p:spPr>
          <a:xfrm>
            <a:off x="71438" y="3214686"/>
            <a:ext cx="1142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Standard-Daten-</a:t>
            </a:r>
            <a:r>
              <a:rPr lang="de-DE" dirty="0" err="1" smtClean="0">
                <a:solidFill>
                  <a:schemeClr val="accent3"/>
                </a:solidFill>
              </a:rPr>
              <a:t>struktur</a:t>
            </a:r>
            <a:endParaRPr lang="de-DE" dirty="0" smtClean="0">
              <a:solidFill>
                <a:schemeClr val="accent3"/>
              </a:solidFill>
            </a:endParaRPr>
          </a:p>
        </p:txBody>
      </p:sp>
      <p:cxnSp>
        <p:nvCxnSpPr>
          <p:cNvPr id="6" name="Gerade Verbindung mit Pfeil 5"/>
          <p:cNvCxnSpPr>
            <a:stCxn id="5" idx="0"/>
          </p:cNvCxnSpPr>
          <p:nvPr/>
        </p:nvCxnSpPr>
        <p:spPr>
          <a:xfrm rot="5400000" flipH="1" flipV="1">
            <a:off x="750075" y="2607471"/>
            <a:ext cx="500066" cy="7143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8001024" y="3786190"/>
            <a:ext cx="1142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Zusatz-</a:t>
            </a:r>
          </a:p>
          <a:p>
            <a:r>
              <a:rPr lang="de-DE" dirty="0" err="1" smtClean="0">
                <a:solidFill>
                  <a:schemeClr val="accent3"/>
                </a:solidFill>
              </a:rPr>
              <a:t>texturen</a:t>
            </a:r>
            <a:endParaRPr lang="de-DE" dirty="0" smtClean="0">
              <a:solidFill>
                <a:schemeClr val="accent3"/>
              </a:solidFill>
            </a:endParaRPr>
          </a:p>
        </p:txBody>
      </p:sp>
      <p:cxnSp>
        <p:nvCxnSpPr>
          <p:cNvPr id="11" name="Gerade Verbindung mit Pfeil 10"/>
          <p:cNvCxnSpPr/>
          <p:nvPr/>
        </p:nvCxnSpPr>
        <p:spPr>
          <a:xfrm rot="10800000">
            <a:off x="7286644" y="3643314"/>
            <a:ext cx="857256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Textfeld 14"/>
          <p:cNvSpPr txBox="1"/>
          <p:nvPr/>
        </p:nvSpPr>
        <p:spPr>
          <a:xfrm>
            <a:off x="-32" y="5068685"/>
            <a:ext cx="12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chemeClr val="accent3"/>
                </a:solidFill>
              </a:rPr>
              <a:t>Zusatz-</a:t>
            </a:r>
          </a:p>
          <a:p>
            <a:r>
              <a:rPr lang="de-DE" dirty="0" smtClean="0">
                <a:solidFill>
                  <a:schemeClr val="accent3"/>
                </a:solidFill>
              </a:rPr>
              <a:t>konstanten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500034" y="4714884"/>
            <a:ext cx="1071570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 rot="382472">
            <a:off x="6466049" y="1332800"/>
            <a:ext cx="2445600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Vorläufer-Projekt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Materialverwaltung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Mögl. Verwaltung von Materialeigenschaften</a:t>
            </a:r>
          </a:p>
          <a:p>
            <a:pPr lvl="1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Verschiedene feste Datenstrukturen pro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(gruppe)</a:t>
            </a:r>
          </a:p>
          <a:p>
            <a:pPr lvl="1"/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Erweiterte Über-Datenstrukturen mit selektiver Nutzung durch verschiedene </a:t>
            </a:r>
            <a:r>
              <a:rPr lang="de-DE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Shader</a:t>
            </a:r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(gruppen)</a:t>
            </a:r>
          </a:p>
          <a:p>
            <a:pPr lvl="1"/>
            <a:r>
              <a:rPr lang="de-DE" b="1" dirty="0" smtClean="0"/>
              <a:t>Dynamische Datenstrukturen</a:t>
            </a:r>
          </a:p>
          <a:p>
            <a:pPr lvl="2"/>
            <a:r>
              <a:rPr lang="de-DE" dirty="0" smtClean="0"/>
              <a:t>Keinerlei vorgegebene Daten</a:t>
            </a:r>
          </a:p>
          <a:p>
            <a:pPr lvl="2"/>
            <a:r>
              <a:rPr lang="de-DE" dirty="0" smtClean="0"/>
              <a:t>„</a:t>
            </a:r>
            <a:r>
              <a:rPr lang="de-DE" dirty="0" err="1" smtClean="0"/>
              <a:t>Tweakables</a:t>
            </a:r>
            <a:r>
              <a:rPr lang="de-DE" dirty="0" smtClean="0"/>
              <a:t>“ werden zur Laufzeit aus der </a:t>
            </a:r>
            <a:r>
              <a:rPr lang="de-DE" dirty="0" err="1" smtClean="0"/>
              <a:t>Effect</a:t>
            </a:r>
            <a:r>
              <a:rPr lang="de-DE" dirty="0" smtClean="0"/>
              <a:t>-Datei geladen und ergeben eine individuelle Datenstruktur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Kompatibilität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FFP-Kompatibilität erfordert vielerorts mehrere Render-Pfade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Dynamische Materialien bieten in reiner </a:t>
            </a:r>
            <a:r>
              <a:rPr lang="de-DE" dirty="0" err="1" smtClean="0"/>
              <a:t>Shader</a:t>
            </a:r>
            <a:r>
              <a:rPr lang="de-DE" dirty="0" smtClean="0"/>
              <a:t>-Umgebung zugleich optimale Flexibilität und einfachste Handhabung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Rendering API ohne FFP-Ballast wesentlich schlanker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Kompatibilität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FFP-Kompatibilität erfordert vielerorts mehrere Render-Pfade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Dynamische Materialien bieten in reiner </a:t>
            </a:r>
            <a:r>
              <a:rPr lang="de-DE" dirty="0" err="1" smtClean="0"/>
              <a:t>Shader</a:t>
            </a:r>
            <a:r>
              <a:rPr lang="de-DE" dirty="0" smtClean="0"/>
              <a:t>-Umgebung zugleich optimale Flexibilität und einfachste Handhabung</a:t>
            </a:r>
          </a:p>
          <a:p>
            <a:endParaRPr lang="de-DE" dirty="0" smtClean="0"/>
          </a:p>
          <a:p>
            <a:pPr>
              <a:buFont typeface="Wingdings" pitchFamily="2" charset="2"/>
              <a:buChar char="Ø"/>
            </a:pPr>
            <a:r>
              <a:rPr lang="de-DE" dirty="0" smtClean="0"/>
              <a:t>Rendering API ohne FFP-Ballast wesentlich schlanker</a:t>
            </a:r>
          </a:p>
        </p:txBody>
      </p:sp>
      <p:sp>
        <p:nvSpPr>
          <p:cNvPr id="4" name="Textfeld 3"/>
          <p:cNvSpPr txBox="1"/>
          <p:nvPr/>
        </p:nvSpPr>
        <p:spPr>
          <a:xfrm rot="647865">
            <a:off x="615608" y="3212384"/>
            <a:ext cx="7715304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if</a:t>
            </a:r>
            <a:r>
              <a:rPr lang="de-DE" sz="3600" dirty="0" smtClean="0"/>
              <a:t>(</a:t>
            </a:r>
            <a:r>
              <a:rPr lang="de-DE" sz="3600" dirty="0" err="1" smtClean="0"/>
              <a:t>shaderModel</a:t>
            </a:r>
            <a:r>
              <a:rPr lang="de-DE" sz="3600" dirty="0" smtClean="0"/>
              <a:t> &lt; 2)</a:t>
            </a:r>
          </a:p>
          <a:p>
            <a:r>
              <a:rPr lang="de-DE" sz="3600" dirty="0" smtClean="0"/>
              <a:t>	</a:t>
            </a:r>
            <a:r>
              <a:rPr lang="de-DE" sz="3600" dirty="0" err="1" smtClean="0">
                <a:solidFill>
                  <a:srgbClr val="002060"/>
                </a:solidFill>
              </a:rPr>
              <a:t>throw</a:t>
            </a:r>
            <a:r>
              <a:rPr lang="de-DE" sz="3600" dirty="0" smtClean="0"/>
              <a:t> „Go </a:t>
            </a:r>
            <a:r>
              <a:rPr lang="de-DE" sz="3600" dirty="0" err="1" smtClean="0"/>
              <a:t>buy</a:t>
            </a:r>
            <a:r>
              <a:rPr lang="de-DE" sz="3600" dirty="0" smtClean="0"/>
              <a:t> a </a:t>
            </a:r>
            <a:r>
              <a:rPr lang="de-DE" sz="3600" dirty="0" err="1" smtClean="0"/>
              <a:t>new</a:t>
            </a:r>
            <a:r>
              <a:rPr lang="de-DE" sz="3600" dirty="0" smtClean="0"/>
              <a:t> </a:t>
            </a:r>
            <a:r>
              <a:rPr lang="de-DE" sz="3600" dirty="0" err="1" smtClean="0"/>
              <a:t>computer</a:t>
            </a:r>
            <a:r>
              <a:rPr lang="de-DE" sz="3600" dirty="0" smtClean="0"/>
              <a:t>!“;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0" t="16453" r="1090" b="13633"/>
          <a:stretch>
            <a:fillRect/>
          </a:stretch>
        </p:blipFill>
        <p:spPr bwMode="auto">
          <a:xfrm>
            <a:off x="3300902" y="142852"/>
            <a:ext cx="5688849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86116" y="71438"/>
            <a:ext cx="3000396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Material </a:t>
            </a:r>
            <a:r>
              <a:rPr lang="de-DE" dirty="0" err="1" smtClean="0"/>
              <a:t>Tweaking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Rendering Pipeline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Rendering Pipeline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Architektur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Render </a:t>
            </a:r>
            <a:r>
              <a:rPr lang="de-DE" dirty="0" err="1" smtClean="0"/>
              <a:t>Tree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5310214" y="1682752"/>
          <a:ext cx="1833554" cy="10318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feld 7"/>
          <p:cNvSpPr txBox="1"/>
          <p:nvPr/>
        </p:nvSpPr>
        <p:spPr>
          <a:xfrm rot="382472">
            <a:off x="6467960" y="276047"/>
            <a:ext cx="2445600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smtClean="0">
                <a:solidFill>
                  <a:srgbClr val="002060"/>
                </a:solidFill>
              </a:rPr>
              <a:t>Wird jedes Frame neu gebaut!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Global Pipeline Passes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Effect Binders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Pfeil nach links und rechts 3"/>
          <p:cNvSpPr/>
          <p:nvPr/>
        </p:nvSpPr>
        <p:spPr>
          <a:xfrm rot="1490790">
            <a:off x="2547780" y="3457331"/>
            <a:ext cx="1084648" cy="285752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Pfeil nach links und rechts 4"/>
          <p:cNvSpPr/>
          <p:nvPr/>
        </p:nvSpPr>
        <p:spPr>
          <a:xfrm rot="20337767">
            <a:off x="2540122" y="4379862"/>
            <a:ext cx="979642" cy="323759"/>
          </a:xfrm>
          <a:prstGeom prst="left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Pfeil nach rechts 8"/>
          <p:cNvSpPr/>
          <p:nvPr/>
        </p:nvSpPr>
        <p:spPr>
          <a:xfrm rot="7948718">
            <a:off x="5562566" y="3486768"/>
            <a:ext cx="708016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Pfeil nach rechts 9"/>
          <p:cNvSpPr/>
          <p:nvPr/>
        </p:nvSpPr>
        <p:spPr>
          <a:xfrm rot="3164067">
            <a:off x="5503339" y="4453947"/>
            <a:ext cx="563065" cy="28575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Binders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/>
          <p:cNvGraphicFramePr/>
          <p:nvPr/>
        </p:nvGraphicFramePr>
        <p:xfrm>
          <a:off x="5429256" y="1785926"/>
          <a:ext cx="307183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642910" y="3000372"/>
          <a:ext cx="307183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5429256" y="4214818"/>
          <a:ext cx="3071834" cy="1000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8" name="Diagramm 7"/>
          <p:cNvGraphicFramePr/>
          <p:nvPr/>
        </p:nvGraphicFramePr>
        <p:xfrm>
          <a:off x="6215074" y="5786454"/>
          <a:ext cx="2286016" cy="642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642910" y="6000768"/>
          <a:ext cx="2286016" cy="357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8" r:lo="rId29" r:qs="rId30" r:cs="rId3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0" t="16453" r="1090" b="13633"/>
          <a:stretch>
            <a:fillRect/>
          </a:stretch>
        </p:blipFill>
        <p:spPr bwMode="auto">
          <a:xfrm>
            <a:off x="3300902" y="142852"/>
            <a:ext cx="5688849" cy="3143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86116" y="71438"/>
            <a:ext cx="3000396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Post Processing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Shader</a:t>
            </a:r>
            <a:r>
              <a:rPr lang="de-DE" dirty="0" smtClean="0"/>
              <a:t> Library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Permutationen-Problem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DE" dirty="0" smtClean="0"/>
              <a:t>Wichtige Gelenkstellen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Transformation</a:t>
            </a:r>
          </a:p>
          <a:p>
            <a:pPr lvl="2"/>
            <a:r>
              <a:rPr lang="de-DE" dirty="0" smtClean="0"/>
              <a:t>Einfaches Rendering</a:t>
            </a:r>
          </a:p>
          <a:p>
            <a:pPr lvl="2"/>
            <a:r>
              <a:rPr lang="de-DE" dirty="0" err="1" smtClean="0"/>
              <a:t>Instanziertes</a:t>
            </a:r>
            <a:r>
              <a:rPr lang="de-DE" dirty="0" smtClean="0"/>
              <a:t> Rendering</a:t>
            </a:r>
          </a:p>
          <a:p>
            <a:pPr lvl="2"/>
            <a:r>
              <a:rPr lang="de-DE" dirty="0" smtClean="0"/>
              <a:t>Animation im </a:t>
            </a:r>
            <a:r>
              <a:rPr lang="de-DE" dirty="0" err="1" smtClean="0"/>
              <a:t>Shader</a:t>
            </a:r>
            <a:endParaRPr lang="de-DE" dirty="0" smtClean="0"/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Beleuchtung</a:t>
            </a:r>
          </a:p>
          <a:p>
            <a:pPr lvl="2"/>
            <a:r>
              <a:rPr lang="de-DE" dirty="0" smtClean="0"/>
              <a:t>Mehrere Lichter in beliebigen Licht-Typ-Kombinationen</a:t>
            </a:r>
          </a:p>
          <a:p>
            <a:pPr lvl="2"/>
            <a:r>
              <a:rPr lang="de-DE" dirty="0" smtClean="0"/>
              <a:t>Schatten &amp; </a:t>
            </a:r>
            <a:r>
              <a:rPr lang="de-DE" dirty="0" err="1" smtClean="0"/>
              <a:t>Projezierte</a:t>
            </a:r>
            <a:r>
              <a:rPr lang="de-DE" dirty="0" smtClean="0"/>
              <a:t> Texturen (Ein / Aus)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Material</a:t>
            </a:r>
          </a:p>
          <a:p>
            <a:pPr lvl="2"/>
            <a:r>
              <a:rPr lang="de-DE" dirty="0" smtClean="0"/>
              <a:t>Farb-, Normal- und Reflexionstexturen</a:t>
            </a:r>
          </a:p>
          <a:p>
            <a:pPr lvl="2"/>
            <a:r>
              <a:rPr lang="de-DE" dirty="0" smtClean="0"/>
              <a:t>Vielfältige </a:t>
            </a:r>
            <a:r>
              <a:rPr lang="de-DE" dirty="0" err="1" smtClean="0"/>
              <a:t>Varationen</a:t>
            </a:r>
            <a:r>
              <a:rPr lang="de-DE" dirty="0" smtClean="0"/>
              <a:t> von Beleuchtungsmodellen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Permutationen-Problem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de-DE" dirty="0" smtClean="0"/>
              <a:t>Lösungsansätze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Über-/Super-</a:t>
            </a:r>
            <a:r>
              <a:rPr lang="de-DE" dirty="0" err="1" smtClean="0"/>
              <a:t>Shader</a:t>
            </a:r>
            <a:endParaRPr lang="de-DE" dirty="0" smtClean="0"/>
          </a:p>
          <a:p>
            <a:pPr lvl="2"/>
            <a:r>
              <a:rPr lang="de-DE" dirty="0" err="1" smtClean="0"/>
              <a:t>Static</a:t>
            </a:r>
            <a:r>
              <a:rPr lang="de-DE" dirty="0" smtClean="0"/>
              <a:t> </a:t>
            </a:r>
            <a:r>
              <a:rPr lang="de-DE" dirty="0" err="1" smtClean="0"/>
              <a:t>Branching</a:t>
            </a:r>
            <a:endParaRPr lang="de-DE" dirty="0" smtClean="0"/>
          </a:p>
          <a:p>
            <a:pPr lvl="2"/>
            <a:r>
              <a:rPr lang="de-DE" dirty="0" smtClean="0"/>
              <a:t>Vorkompilierung aller genutzten Kombinationen</a:t>
            </a:r>
          </a:p>
          <a:p>
            <a:pPr lvl="2"/>
            <a:endParaRPr lang="de-DE" dirty="0" smtClean="0"/>
          </a:p>
          <a:p>
            <a:pPr lvl="1"/>
            <a:r>
              <a:rPr lang="de-DE" dirty="0" err="1" smtClean="0"/>
              <a:t>Inferred</a:t>
            </a:r>
            <a:r>
              <a:rPr lang="de-DE" dirty="0" smtClean="0"/>
              <a:t> (/ </a:t>
            </a:r>
            <a:r>
              <a:rPr lang="de-DE" dirty="0" err="1" smtClean="0"/>
              <a:t>Deferred</a:t>
            </a:r>
            <a:r>
              <a:rPr lang="de-DE" dirty="0" smtClean="0"/>
              <a:t>) </a:t>
            </a:r>
            <a:r>
              <a:rPr lang="de-DE" dirty="0" err="1" smtClean="0"/>
              <a:t>Lighting</a:t>
            </a:r>
            <a:endParaRPr lang="de-DE" dirty="0" smtClean="0"/>
          </a:p>
          <a:p>
            <a:pPr lvl="2"/>
            <a:r>
              <a:rPr lang="de-DE" dirty="0" smtClean="0"/>
              <a:t>Optimale Trennung von Transformation, Beleuchtung und Material macht vorkompilierte Kombinationen überflüssig</a:t>
            </a:r>
          </a:p>
          <a:p>
            <a:pPr lvl="2"/>
            <a:r>
              <a:rPr lang="de-DE" dirty="0" smtClean="0"/>
              <a:t>In vielen bekannten Firmen im Kommen:</a:t>
            </a:r>
            <a:br>
              <a:rPr lang="de-DE" dirty="0" smtClean="0"/>
            </a:br>
            <a:r>
              <a:rPr lang="de-DE" sz="1800" i="1" dirty="0" smtClean="0"/>
              <a:t>„</a:t>
            </a:r>
            <a:r>
              <a:rPr lang="en-US" sz="1800" i="1" dirty="0" smtClean="0"/>
              <a:t> The combination of deferred lighting and this technology allows </a:t>
            </a:r>
            <a:r>
              <a:rPr lang="en-US" sz="1800" i="1" dirty="0" err="1" smtClean="0"/>
              <a:t>CryENGINE</a:t>
            </a:r>
            <a:r>
              <a:rPr lang="en-US" sz="1800" i="1" dirty="0" smtClean="0"/>
              <a:t>® 3 to avoid the traditional shortcomings of </a:t>
            </a:r>
            <a:r>
              <a:rPr lang="en-US" sz="1800" i="1" dirty="0" err="1" smtClean="0"/>
              <a:t>Uber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Shaders</a:t>
            </a:r>
            <a:r>
              <a:rPr lang="en-US" sz="1800" i="1" dirty="0" smtClean="0"/>
              <a:t> alone.”</a:t>
            </a:r>
          </a:p>
          <a:p>
            <a:pPr lvl="2" algn="r">
              <a:buNone/>
            </a:pPr>
            <a:r>
              <a:rPr lang="de-DE" sz="1800" i="1" dirty="0" smtClean="0"/>
              <a:t> – </a:t>
            </a:r>
            <a:r>
              <a:rPr lang="de-DE" sz="1800" i="1" dirty="0" err="1" smtClean="0"/>
              <a:t>CryENGINE</a:t>
            </a:r>
            <a:r>
              <a:rPr lang="de-DE" sz="1800" i="1" dirty="0" smtClean="0"/>
              <a:t> 3 </a:t>
            </a:r>
            <a:r>
              <a:rPr lang="de-DE" sz="1800" i="1" dirty="0" err="1" smtClean="0"/>
              <a:t>Specifications</a:t>
            </a:r>
            <a:r>
              <a:rPr lang="de-DE" sz="1800" i="1" dirty="0" smtClean="0"/>
              <a:t>, Crytek.com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Dynamic </a:t>
            </a:r>
            <a:r>
              <a:rPr lang="de-DE" dirty="0" err="1" smtClean="0"/>
              <a:t>Shader</a:t>
            </a:r>
            <a:r>
              <a:rPr lang="de-DE" dirty="0" smtClean="0"/>
              <a:t> </a:t>
            </a:r>
            <a:r>
              <a:rPr lang="de-DE" dirty="0" err="1" smtClean="0"/>
              <a:t>Linkage</a:t>
            </a:r>
            <a:endParaRPr lang="de-DE" dirty="0" smtClean="0"/>
          </a:p>
          <a:p>
            <a:pPr lvl="2"/>
            <a:r>
              <a:rPr lang="de-DE" dirty="0" smtClean="0"/>
              <a:t>DirectX 9 Fragment Compiler</a:t>
            </a:r>
          </a:p>
          <a:p>
            <a:pPr lvl="2"/>
            <a:r>
              <a:rPr lang="de-DE" dirty="0" smtClean="0"/>
              <a:t>DirectX 11 Interfaces</a:t>
            </a:r>
          </a:p>
          <a:p>
            <a:pPr lvl="2">
              <a:buNone/>
            </a:pPr>
            <a:endParaRPr lang="de-DE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Das Permutationen-Problem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Ein Super-</a:t>
            </a:r>
            <a:r>
              <a:rPr lang="de-DE" dirty="0" err="1" smtClean="0"/>
              <a:t>Shader</a:t>
            </a:r>
            <a:r>
              <a:rPr lang="de-DE" dirty="0" smtClean="0"/>
              <a:t>-Kompromiss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Material als höchstes Ordnungselement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Verfügbare Licht-Kombinationen werden vom </a:t>
            </a:r>
            <a:r>
              <a:rPr lang="de-DE" dirty="0" err="1" smtClean="0"/>
              <a:t>Shader</a:t>
            </a:r>
            <a:r>
              <a:rPr lang="de-DE" dirty="0" smtClean="0"/>
              <a:t>-Entwickler als Passes mit entsprechender Markierung versehen und von den </a:t>
            </a:r>
            <a:r>
              <a:rPr lang="de-DE" dirty="0" err="1" smtClean="0"/>
              <a:t>Effect</a:t>
            </a:r>
            <a:r>
              <a:rPr lang="de-DE" dirty="0" smtClean="0"/>
              <a:t> Binders zur Laufzeit ausgewählt</a:t>
            </a:r>
          </a:p>
          <a:p>
            <a:pPr lvl="2"/>
            <a:endParaRPr lang="de-DE" dirty="0" smtClean="0"/>
          </a:p>
          <a:p>
            <a:pPr lvl="1"/>
            <a:r>
              <a:rPr lang="de-DE" dirty="0" smtClean="0"/>
              <a:t>Transformation ist Teil einer zentralen </a:t>
            </a:r>
            <a:r>
              <a:rPr lang="de-DE" b="1" i="1" dirty="0" smtClean="0"/>
              <a:t>Basisklasse</a:t>
            </a:r>
            <a:r>
              <a:rPr lang="de-DE" dirty="0" smtClean="0"/>
              <a:t>, die ähnlich der Super-</a:t>
            </a:r>
            <a:r>
              <a:rPr lang="de-DE" dirty="0" err="1" smtClean="0"/>
              <a:t>Shader</a:t>
            </a:r>
            <a:r>
              <a:rPr lang="de-DE" dirty="0" smtClean="0"/>
              <a:t>-Technologie die Transformation für alle </a:t>
            </a:r>
            <a:r>
              <a:rPr lang="de-DE" dirty="0" err="1" smtClean="0"/>
              <a:t>Entity</a:t>
            </a:r>
            <a:r>
              <a:rPr lang="de-DE" dirty="0" smtClean="0"/>
              <a:t>-Typen durchführen kann</a:t>
            </a:r>
          </a:p>
        </p:txBody>
      </p:sp>
      <p:sp>
        <p:nvSpPr>
          <p:cNvPr id="5" name="Textfeld 4"/>
          <p:cNvSpPr txBox="1"/>
          <p:nvPr/>
        </p:nvSpPr>
        <p:spPr>
          <a:xfrm rot="153628">
            <a:off x="2354344" y="6129692"/>
            <a:ext cx="6364401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</a:rPr>
              <a:t>Klassen und Interfaces in HLSL neu seit November 2008, auch in DirectX 9 verfügbar</a:t>
            </a:r>
            <a:endParaRPr lang="de-D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Super-</a:t>
            </a:r>
            <a:r>
              <a:rPr lang="de-DE" dirty="0" err="1" smtClean="0"/>
              <a:t>Shader</a:t>
            </a:r>
            <a:r>
              <a:rPr lang="de-DE" dirty="0" smtClean="0"/>
              <a:t>-Kompromiss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Vorteile des Kompromisses</a:t>
            </a:r>
          </a:p>
          <a:p>
            <a:pPr lvl="1"/>
            <a:r>
              <a:rPr lang="de-DE" dirty="0" smtClean="0"/>
              <a:t>Auswahl eines </a:t>
            </a:r>
            <a:r>
              <a:rPr lang="de-DE" dirty="0" err="1" smtClean="0"/>
              <a:t>Shaders</a:t>
            </a:r>
            <a:r>
              <a:rPr lang="de-DE" dirty="0" smtClean="0"/>
              <a:t> intuitiv, weil gleichbedeutend mit Festlegung der Beschaffenheit eines Objektes</a:t>
            </a:r>
          </a:p>
          <a:p>
            <a:pPr lvl="1"/>
            <a:r>
              <a:rPr lang="de-DE" dirty="0" smtClean="0"/>
              <a:t>Reduzierung des Verwaltungsaufwands von 3 auf 2 Gelenkstellen</a:t>
            </a:r>
          </a:p>
          <a:p>
            <a:pPr lvl="1"/>
            <a:r>
              <a:rPr lang="de-DE" dirty="0" smtClean="0"/>
              <a:t>Aufgeräumte </a:t>
            </a:r>
            <a:r>
              <a:rPr lang="de-DE" dirty="0" err="1" smtClean="0"/>
              <a:t>Shader</a:t>
            </a:r>
            <a:r>
              <a:rPr lang="de-DE" dirty="0" smtClean="0"/>
              <a:t> dank Abstrahierung mit Hilfe der neuen HLSL Sprachfeatures</a:t>
            </a:r>
          </a:p>
          <a:p>
            <a:pPr lvl="1"/>
            <a:endParaRPr lang="de-DE" dirty="0" smtClean="0"/>
          </a:p>
          <a:p>
            <a:r>
              <a:rPr lang="de-DE" dirty="0" smtClean="0"/>
              <a:t>Nachteile des Kompromisses</a:t>
            </a:r>
          </a:p>
          <a:p>
            <a:pPr lvl="1"/>
            <a:r>
              <a:rPr lang="de-DE" dirty="0" smtClean="0"/>
              <a:t>Reduzierung der Komplexität nur nach Außen, effektiv werden weiterhin alle Permutationen vorkompiliert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Sprachen / Libraries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e-DE" dirty="0" smtClean="0"/>
              <a:t>C++</a:t>
            </a:r>
          </a:p>
          <a:p>
            <a:r>
              <a:rPr lang="de-DE" dirty="0" smtClean="0"/>
              <a:t>HLSL / FX</a:t>
            </a:r>
          </a:p>
          <a:p>
            <a:r>
              <a:rPr lang="de-DE" dirty="0" smtClean="0"/>
              <a:t>C++/CLI</a:t>
            </a:r>
          </a:p>
          <a:p>
            <a:r>
              <a:rPr lang="de-DE" dirty="0" smtClean="0"/>
              <a:t>C#</a:t>
            </a:r>
          </a:p>
          <a:p>
            <a:pPr>
              <a:buNone/>
            </a:pPr>
            <a:endParaRPr lang="de-DE" dirty="0" smtClean="0"/>
          </a:p>
          <a:p>
            <a:r>
              <a:rPr lang="de-DE" dirty="0" smtClean="0"/>
              <a:t>DirectX 9</a:t>
            </a:r>
          </a:p>
          <a:p>
            <a:r>
              <a:rPr lang="de-DE" dirty="0" err="1" smtClean="0"/>
              <a:t>Assimp</a:t>
            </a:r>
            <a:endParaRPr lang="de-DE" dirty="0" smtClean="0"/>
          </a:p>
          <a:p>
            <a:r>
              <a:rPr lang="de-DE" dirty="0" err="1" smtClean="0"/>
              <a:t>PhysX</a:t>
            </a:r>
            <a:endParaRPr lang="de-DE" dirty="0" smtClean="0"/>
          </a:p>
          <a:p>
            <a:r>
              <a:rPr lang="de-DE" dirty="0" err="1" smtClean="0"/>
              <a:t>TinyXml</a:t>
            </a:r>
            <a:endParaRPr lang="de-DE" dirty="0" smtClean="0"/>
          </a:p>
          <a:p>
            <a:r>
              <a:rPr lang="de-DE" dirty="0" err="1" smtClean="0"/>
              <a:t>zLib</a:t>
            </a:r>
            <a:endParaRPr lang="de-DE" dirty="0" smtClean="0"/>
          </a:p>
          <a:p>
            <a:r>
              <a:rPr lang="de-DE" dirty="0" err="1" smtClean="0"/>
              <a:t>libPNG</a:t>
            </a:r>
            <a:endParaRPr lang="de-DE" dirty="0" smtClean="0"/>
          </a:p>
          <a:p>
            <a:r>
              <a:rPr lang="de-DE" dirty="0" smtClean="0"/>
              <a:t>.NET Framework 2.0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Scene Management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Scene Management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Szenenklasse beschränkt sich auf einfaches </a:t>
            </a:r>
            <a:r>
              <a:rPr lang="de-DE" dirty="0" err="1" smtClean="0"/>
              <a:t>Frustum</a:t>
            </a:r>
            <a:r>
              <a:rPr lang="de-DE" dirty="0" smtClean="0"/>
              <a:t> </a:t>
            </a:r>
            <a:r>
              <a:rPr lang="de-DE" dirty="0" err="1" smtClean="0"/>
              <a:t>Culling</a:t>
            </a:r>
            <a:endParaRPr lang="de-DE" dirty="0" smtClean="0"/>
          </a:p>
          <a:p>
            <a:pPr lvl="1"/>
            <a:r>
              <a:rPr lang="de-DE" dirty="0" smtClean="0"/>
              <a:t>Keine Information über die Szenenstruktur</a:t>
            </a:r>
          </a:p>
          <a:p>
            <a:endParaRPr lang="de-DE" dirty="0" smtClean="0"/>
          </a:p>
          <a:p>
            <a:r>
              <a:rPr lang="de-DE" dirty="0" smtClean="0"/>
              <a:t>Spezialisierung durch Implementierung des Scene </a:t>
            </a:r>
            <a:r>
              <a:rPr lang="de-DE" dirty="0" err="1" smtClean="0"/>
              <a:t>Node</a:t>
            </a:r>
            <a:r>
              <a:rPr lang="de-DE" dirty="0" smtClean="0"/>
              <a:t> Interfaces</a:t>
            </a:r>
          </a:p>
          <a:p>
            <a:pPr lvl="1"/>
            <a:r>
              <a:rPr lang="de-DE" dirty="0" smtClean="0"/>
              <a:t>Landschaften besitzen von sich aus </a:t>
            </a:r>
            <a:r>
              <a:rPr lang="de-DE" dirty="0" err="1" smtClean="0"/>
              <a:t>Quadtrees</a:t>
            </a:r>
            <a:endParaRPr lang="de-DE" dirty="0" smtClean="0"/>
          </a:p>
          <a:p>
            <a:pPr lvl="1"/>
            <a:r>
              <a:rPr lang="de-DE" dirty="0" smtClean="0"/>
              <a:t>Portal-Sektor-System als extra Scene </a:t>
            </a:r>
            <a:r>
              <a:rPr lang="de-DE" dirty="0" err="1" smtClean="0"/>
              <a:t>Node</a:t>
            </a:r>
            <a:endParaRPr lang="de-DE" dirty="0" smtClean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</a:t>
            </a:r>
            <a:endParaRPr lang="de-DE" dirty="0"/>
          </a:p>
        </p:txBody>
      </p:sp>
      <p:sp>
        <p:nvSpPr>
          <p:cNvPr id="7" name="Textplatzhalt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Simulation / Synchronisation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 l="1134" t="11163" r="1134" b="8372"/>
          <a:stretch>
            <a:fillRect/>
          </a:stretch>
        </p:blipFill>
        <p:spPr bwMode="auto">
          <a:xfrm>
            <a:off x="3420985" y="175035"/>
            <a:ext cx="5580171" cy="3111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hteck 6"/>
          <p:cNvSpPr/>
          <p:nvPr/>
        </p:nvSpPr>
        <p:spPr>
          <a:xfrm>
            <a:off x="3286116" y="71438"/>
            <a:ext cx="3000396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Amsterdam </a:t>
            </a:r>
            <a:r>
              <a:rPr lang="de-DE" dirty="0" err="1" smtClean="0"/>
              <a:t>Physics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1090" t="12838" r="1090" b="9757"/>
          <a:stretch>
            <a:fillRect/>
          </a:stretch>
        </p:blipFill>
        <p:spPr bwMode="auto">
          <a:xfrm>
            <a:off x="3286116" y="142852"/>
            <a:ext cx="5717129" cy="320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3214678" y="71438"/>
            <a:ext cx="3071834" cy="328612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Ghosts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Live Demo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Fragen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http://www.alphanew.net/</a:t>
            </a:r>
            <a:endParaRPr lang="de-DE" dirty="0"/>
          </a:p>
        </p:txBody>
      </p:sp>
      <p:sp>
        <p:nvSpPr>
          <p:cNvPr id="5" name="Untertitel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Module und Funktionen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46259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/>
          <p:cNvGraphicFramePr/>
          <p:nvPr/>
        </p:nvGraphicFramePr>
        <p:xfrm>
          <a:off x="428596" y="3143248"/>
          <a:ext cx="1928826" cy="3357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2571736" y="3143248"/>
          <a:ext cx="1928826" cy="2143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7" name="Diagramm 6"/>
          <p:cNvGraphicFramePr/>
          <p:nvPr/>
        </p:nvGraphicFramePr>
        <p:xfrm>
          <a:off x="4643438" y="4714884"/>
          <a:ext cx="2000264" cy="192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Module und Funktionen</a:t>
            </a:r>
            <a:endParaRPr lang="de-DE" dirty="0"/>
          </a:p>
        </p:txBody>
      </p:sp>
      <p:graphicFrame>
        <p:nvGraphicFramePr>
          <p:cNvPr id="4" name="Inhaltsplatzhalter 3"/>
          <p:cNvGraphicFramePr>
            <a:graphicFrameLocks noGrp="1"/>
          </p:cNvGraphicFramePr>
          <p:nvPr>
            <p:ph idx="1"/>
          </p:nvPr>
        </p:nvGraphicFramePr>
        <p:xfrm>
          <a:off x="457200" y="1774825"/>
          <a:ext cx="8229600" cy="1154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m 4"/>
          <p:cNvGraphicFramePr/>
          <p:nvPr/>
        </p:nvGraphicFramePr>
        <p:xfrm>
          <a:off x="285720" y="3000372"/>
          <a:ext cx="2571768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6" name="Diagramm 5"/>
          <p:cNvGraphicFramePr/>
          <p:nvPr/>
        </p:nvGraphicFramePr>
        <p:xfrm>
          <a:off x="3214678" y="3000372"/>
          <a:ext cx="2643206" cy="3571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9" name="Diagramm 8"/>
          <p:cNvGraphicFramePr/>
          <p:nvPr/>
        </p:nvGraphicFramePr>
        <p:xfrm>
          <a:off x="6286512" y="3000372"/>
          <a:ext cx="2643206" cy="2857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7" name="Textfeld 6"/>
          <p:cNvSpPr txBox="1"/>
          <p:nvPr/>
        </p:nvSpPr>
        <p:spPr>
          <a:xfrm rot="382472">
            <a:off x="8086950" y="1688736"/>
            <a:ext cx="84012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002060"/>
                </a:solidFill>
              </a:rPr>
              <a:t>Prototyp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 rot="382472">
            <a:off x="4923136" y="3899740"/>
            <a:ext cx="1280519" cy="27699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1200" dirty="0" smtClean="0">
                <a:solidFill>
                  <a:srgbClr val="002060"/>
                </a:solidFill>
              </a:rPr>
              <a:t>mehr dazu gleich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Zielsetzung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Einfacher Aufbau und Bedienung</a:t>
            </a:r>
            <a:endParaRPr lang="de-DE" i="1" dirty="0" smtClean="0"/>
          </a:p>
          <a:p>
            <a:endParaRPr lang="de-DE" dirty="0" smtClean="0"/>
          </a:p>
          <a:p>
            <a:r>
              <a:rPr lang="de-DE" dirty="0" smtClean="0"/>
              <a:t>Geringer Integrationsaufwand bei der Entwicklung neuer Komponenten</a:t>
            </a:r>
          </a:p>
          <a:p>
            <a:pPr lvl="1"/>
            <a:r>
              <a:rPr lang="de-DE" dirty="0" smtClean="0"/>
              <a:t>Umfangreiches Angebot flexibler Konzepte, die dem Entwickler als Rahmen dienen</a:t>
            </a:r>
          </a:p>
          <a:p>
            <a:pPr lvl="2"/>
            <a:r>
              <a:rPr lang="de-DE" i="1" dirty="0" smtClean="0"/>
              <a:t>Properties, Controllers, </a:t>
            </a:r>
            <a:r>
              <a:rPr lang="de-DE" i="1" dirty="0" err="1" smtClean="0"/>
              <a:t>Synchronization</a:t>
            </a:r>
            <a:r>
              <a:rPr lang="de-DE" i="1" dirty="0" smtClean="0"/>
              <a:t>, Animation, </a:t>
            </a:r>
            <a:r>
              <a:rPr lang="de-DE" i="1" dirty="0" err="1" smtClean="0"/>
              <a:t>Entities</a:t>
            </a:r>
            <a:r>
              <a:rPr lang="de-DE" i="1" dirty="0" smtClean="0"/>
              <a:t>, </a:t>
            </a:r>
            <a:r>
              <a:rPr lang="de-DE" i="1" dirty="0" err="1" smtClean="0"/>
              <a:t>Entity</a:t>
            </a:r>
            <a:r>
              <a:rPr lang="de-DE" i="1" dirty="0" smtClean="0"/>
              <a:t> Nodes, </a:t>
            </a:r>
            <a:r>
              <a:rPr lang="de-DE" i="1" dirty="0" err="1" smtClean="0"/>
              <a:t>Effect</a:t>
            </a:r>
            <a:r>
              <a:rPr lang="de-DE" i="1" dirty="0" smtClean="0"/>
              <a:t> Binders, </a:t>
            </a:r>
            <a:r>
              <a:rPr lang="de-DE" i="1" dirty="0" err="1" smtClean="0"/>
              <a:t>Renderables</a:t>
            </a:r>
            <a:r>
              <a:rPr lang="de-DE" i="1" dirty="0" smtClean="0"/>
              <a:t>, </a:t>
            </a:r>
            <a:r>
              <a:rPr lang="de-DE" i="1" dirty="0" err="1" smtClean="0"/>
              <a:t>Lights</a:t>
            </a:r>
            <a:r>
              <a:rPr lang="de-DE" i="1" dirty="0" smtClean="0"/>
              <a:t>, Scene Nodes, </a:t>
            </a:r>
            <a:r>
              <a:rPr lang="de-DE" i="1" dirty="0" err="1" smtClean="0"/>
              <a:t>Mesh</a:t>
            </a:r>
            <a:r>
              <a:rPr lang="de-DE" i="1" dirty="0" smtClean="0"/>
              <a:t> </a:t>
            </a:r>
            <a:r>
              <a:rPr lang="de-DE" i="1" dirty="0" err="1" smtClean="0"/>
              <a:t>Builders</a:t>
            </a:r>
            <a:r>
              <a:rPr lang="de-DE" i="1" dirty="0" smtClean="0"/>
              <a:t>…</a:t>
            </a:r>
            <a:endParaRPr lang="de-DE" i="1" dirty="0"/>
          </a:p>
        </p:txBody>
      </p:sp>
      <p:sp>
        <p:nvSpPr>
          <p:cNvPr id="4" name="Textfeld 3"/>
          <p:cNvSpPr txBox="1"/>
          <p:nvPr/>
        </p:nvSpPr>
        <p:spPr>
          <a:xfrm rot="382472">
            <a:off x="7317978" y="1365516"/>
            <a:ext cx="147086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600" dirty="0" err="1" smtClean="0">
                <a:solidFill>
                  <a:srgbClr val="002060"/>
                </a:solidFill>
              </a:rPr>
              <a:t>breeze</a:t>
            </a:r>
            <a:endParaRPr lang="de-DE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Effect</a:t>
            </a:r>
            <a:r>
              <a:rPr lang="de-DE" dirty="0" smtClean="0"/>
              <a:t> Framework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Materialverwaltung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dirty="0" smtClean="0"/>
              <a:t>Es war einmal…</a:t>
            </a:r>
          </a:p>
          <a:p>
            <a:pPr lvl="1"/>
            <a:r>
              <a:rPr lang="de-DE" dirty="0" err="1" smtClean="0">
                <a:solidFill>
                  <a:srgbClr val="002060"/>
                </a:solidFill>
              </a:rPr>
              <a:t>typedef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err="1" smtClean="0">
                <a:solidFill>
                  <a:srgbClr val="002060"/>
                </a:solidFill>
              </a:rPr>
              <a:t>struct</a:t>
            </a:r>
            <a:r>
              <a:rPr lang="de-DE" dirty="0" smtClean="0">
                <a:solidFill>
                  <a:srgbClr val="002060"/>
                </a:solidFill>
              </a:rPr>
              <a:t> </a:t>
            </a:r>
            <a:r>
              <a:rPr lang="de-DE" dirty="0" smtClean="0"/>
              <a:t>D3DMATERIAL9 {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Diffuse;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</a:t>
            </a:r>
            <a:r>
              <a:rPr lang="de-DE" dirty="0" err="1" smtClean="0"/>
              <a:t>Ambient</a:t>
            </a:r>
            <a:r>
              <a:rPr lang="de-DE" dirty="0" smtClean="0"/>
              <a:t>; 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</a:t>
            </a:r>
            <a:r>
              <a:rPr lang="de-DE" dirty="0" err="1" smtClean="0"/>
              <a:t>Specular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>D3DCOLORVALUE</a:t>
            </a:r>
            <a:r>
              <a:rPr lang="de-DE" dirty="0" smtClean="0"/>
              <a:t> </a:t>
            </a:r>
            <a:r>
              <a:rPr lang="de-DE" dirty="0" err="1" smtClean="0"/>
              <a:t>Emissive</a:t>
            </a:r>
            <a:r>
              <a:rPr lang="de-DE" dirty="0" smtClean="0"/>
              <a:t>;</a:t>
            </a:r>
            <a:br>
              <a:rPr lang="de-DE" dirty="0" smtClean="0"/>
            </a:br>
            <a:r>
              <a:rPr lang="de-DE" dirty="0" smtClean="0"/>
              <a:t>	</a:t>
            </a:r>
            <a:r>
              <a:rPr lang="de-DE" dirty="0" err="1" smtClean="0">
                <a:solidFill>
                  <a:srgbClr val="002060"/>
                </a:solidFill>
              </a:rPr>
              <a:t>float</a:t>
            </a:r>
            <a:r>
              <a:rPr lang="de-DE" dirty="0" smtClean="0"/>
              <a:t> Power;</a:t>
            </a:r>
            <a:br>
              <a:rPr lang="de-DE" dirty="0" smtClean="0"/>
            </a:br>
            <a:r>
              <a:rPr lang="de-DE" dirty="0" smtClean="0"/>
              <a:t>} D3DMATERIAL9, *LPD3DMATERIAL9;</a:t>
            </a:r>
          </a:p>
          <a:p>
            <a:endParaRPr lang="de-DE" dirty="0" smtClean="0"/>
          </a:p>
          <a:p>
            <a:r>
              <a:rPr lang="de-DE" dirty="0" smtClean="0"/>
              <a:t>Wohin mit neuen Materialeigenschaften?</a:t>
            </a:r>
          </a:p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Materialverwaltung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Mögl. Verwaltung von Materialeigenschaften</a:t>
            </a:r>
          </a:p>
          <a:p>
            <a:pPr lvl="1"/>
            <a:r>
              <a:rPr lang="de-DE" dirty="0" smtClean="0"/>
              <a:t>Verschiedene feste Datenstrukturen pro </a:t>
            </a:r>
            <a:r>
              <a:rPr lang="de-DE" dirty="0" err="1" smtClean="0"/>
              <a:t>Shader</a:t>
            </a:r>
            <a:r>
              <a:rPr lang="de-DE" dirty="0" smtClean="0"/>
              <a:t>(gruppe)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2506</Words>
  <Application>Microsoft Office PowerPoint</Application>
  <PresentationFormat>Bildschirmpräsentation (4:3)</PresentationFormat>
  <Paragraphs>513</Paragraphs>
  <Slides>37</Slides>
  <Notes>37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37</vt:i4>
      </vt:variant>
    </vt:vector>
  </HeadingPairs>
  <TitlesOfParts>
    <vt:vector size="38" baseType="lpstr">
      <vt:lpstr>Modul</vt:lpstr>
      <vt:lpstr>breezEngine</vt:lpstr>
      <vt:lpstr>Architektur</vt:lpstr>
      <vt:lpstr>Sprachen / Libraries</vt:lpstr>
      <vt:lpstr>Module und Funktionen</vt:lpstr>
      <vt:lpstr>Module und Funktionen</vt:lpstr>
      <vt:lpstr>Zielsetzung</vt:lpstr>
      <vt:lpstr>Effect Framework</vt:lpstr>
      <vt:lpstr>Materialverwaltung</vt:lpstr>
      <vt:lpstr>Materialverwaltung</vt:lpstr>
      <vt:lpstr>Gezielter Einsatz von Shadern</vt:lpstr>
      <vt:lpstr>Gezielter Einsatz von Shadern</vt:lpstr>
      <vt:lpstr>Materialverwaltung</vt:lpstr>
      <vt:lpstr>FFP-/Shader-Mix</vt:lpstr>
      <vt:lpstr>Materialverwaltung</vt:lpstr>
      <vt:lpstr>Kompatibilität</vt:lpstr>
      <vt:lpstr>Kompatibilität</vt:lpstr>
      <vt:lpstr>Material Tweaking</vt:lpstr>
      <vt:lpstr>Rendering Pipeline</vt:lpstr>
      <vt:lpstr>Rendering Pipeline</vt:lpstr>
      <vt:lpstr>Render Tree</vt:lpstr>
      <vt:lpstr>Global Pipeline Passes</vt:lpstr>
      <vt:lpstr>Effect Binders</vt:lpstr>
      <vt:lpstr>Effect Binders</vt:lpstr>
      <vt:lpstr>Post Processing</vt:lpstr>
      <vt:lpstr>Shader Library</vt:lpstr>
      <vt:lpstr>Das Permutationen-Problem</vt:lpstr>
      <vt:lpstr>Das Permutationen-Problem</vt:lpstr>
      <vt:lpstr>Das Permutationen-Problem</vt:lpstr>
      <vt:lpstr>Super-Shader-Kompromiss</vt:lpstr>
      <vt:lpstr>Scene Management</vt:lpstr>
      <vt:lpstr>Scene Management</vt:lpstr>
      <vt:lpstr>Simulation</vt:lpstr>
      <vt:lpstr>Simulation / Synchronisation</vt:lpstr>
      <vt:lpstr>Amsterdam Physics</vt:lpstr>
      <vt:lpstr>Ghosts</vt:lpstr>
      <vt:lpstr>Fragen</vt:lpstr>
      <vt:lpstr>http://www.alphanew.net/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breezEngine</dc:title>
  <dc:creator>Diego</dc:creator>
  <cp:lastModifiedBy>Diego</cp:lastModifiedBy>
  <cp:revision>351</cp:revision>
  <dcterms:created xsi:type="dcterms:W3CDTF">2009-09-06T13:09:46Z</dcterms:created>
  <dcterms:modified xsi:type="dcterms:W3CDTF">2009-10-08T19:41:29Z</dcterms:modified>
</cp:coreProperties>
</file>